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5" r:id="rId3"/>
  </p:sldMasterIdLst>
  <p:notesMasterIdLst>
    <p:notesMasterId r:id="rId4"/>
  </p:notesMasterIdLst>
  <p:sldIdLst>
    <p:sldId id="256" r:id="rId5"/>
    <p:sldId id="257" r:id="rId6"/>
    <p:sldId id="258" r:id="rId7"/>
    <p:sldId id="259" r:id="rId8"/>
    <p:sldId id="260" r:id="rId9"/>
    <p:sldId id="261" r:id="rId10"/>
  </p:sldIdLst>
  <p:sldSz cy="8229600" cx="14630400"/>
  <p:notesSz cx="8229600" cy="14630400"/>
  <p:embeddedFontLst>
    <p:embeddedFont>
      <p:font typeface="MuseoModerno Medium"/>
      <p:regular r:id="rId11"/>
      <p:bold r:id="rId12"/>
      <p:italic r:id="rId13"/>
      <p:boldItalic r:id="rId1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11" Type="http://schemas.openxmlformats.org/officeDocument/2006/relationships/font" Target="fonts/MuseoModernoMedium-regular.fntdata"/><Relationship Id="rId10" Type="http://schemas.openxmlformats.org/officeDocument/2006/relationships/slide" Target="slides/slide6.xml"/><Relationship Id="rId13" Type="http://schemas.openxmlformats.org/officeDocument/2006/relationships/font" Target="fonts/MuseoModernoMedium-italic.fntdata"/><Relationship Id="rId12" Type="http://schemas.openxmlformats.org/officeDocument/2006/relationships/font" Target="fonts/MuseoModernoMedium-bold.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4" Type="http://schemas.openxmlformats.org/officeDocument/2006/relationships/font" Target="fonts/MuseoModernoMedium-boldItalic.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t>‹#›</a:t>
            </a:fld>
            <a:endParaRPr b="0" i="0" sz="1200" u="none" cap="none" strike="noStrik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 name="Shape 35"/>
        <p:cNvGrpSpPr/>
        <p:nvPr/>
      </p:nvGrpSpPr>
      <p:grpSpPr>
        <a:xfrm>
          <a:off x="0" y="0"/>
          <a:ext cx="0" cy="0"/>
          <a:chOff x="0" y="0"/>
          <a:chExt cx="0" cy="0"/>
        </a:xfrm>
      </p:grpSpPr>
      <p:sp>
        <p:nvSpPr>
          <p:cNvPr id="36" name="Google Shape;36;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 name="Google Shape;37;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 name="Google Shape;38;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 name="Shape 43"/>
        <p:cNvGrpSpPr/>
        <p:nvPr/>
      </p:nvGrpSpPr>
      <p:grpSpPr>
        <a:xfrm>
          <a:off x="0" y="0"/>
          <a:ext cx="0" cy="0"/>
          <a:chOff x="0" y="0"/>
          <a:chExt cx="0" cy="0"/>
        </a:xfrm>
      </p:grpSpPr>
      <p:sp>
        <p:nvSpPr>
          <p:cNvPr id="44" name="Google Shape;44;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 name="Google Shape;45;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 name="Google Shape;46;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 name="Shape 53"/>
        <p:cNvGrpSpPr/>
        <p:nvPr/>
      </p:nvGrpSpPr>
      <p:grpSpPr>
        <a:xfrm>
          <a:off x="0" y="0"/>
          <a:ext cx="0" cy="0"/>
          <a:chOff x="0" y="0"/>
          <a:chExt cx="0" cy="0"/>
        </a:xfrm>
      </p:grpSpPr>
      <p:sp>
        <p:nvSpPr>
          <p:cNvPr id="54" name="Google Shape;54;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5" name="Google Shape;55;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 name="Google Shape;56;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1" name="Google Shape;71;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2" name="Google Shape;72;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7" name="Google Shape;87;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8" name="Google Shape;88;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0" name="Google Shape;110;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1" name="Google Shape;111;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6.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6.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6.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6.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6.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 master">
  <p:cSld name="Slide 1 master">
    <p:spTree>
      <p:nvGrpSpPr>
        <p:cNvPr id="10" name="Shape 10"/>
        <p:cNvGrpSpPr/>
        <p:nvPr/>
      </p:nvGrpSpPr>
      <p:grpSpPr>
        <a:xfrm>
          <a:off x="0" y="0"/>
          <a:ext cx="0" cy="0"/>
          <a:chOff x="0" y="0"/>
          <a:chExt cx="0" cy="0"/>
        </a:xfrm>
      </p:grpSpPr>
      <p:sp>
        <p:nvSpPr>
          <p:cNvPr id="11" name="Google Shape;11;p2"/>
          <p:cNvSpPr/>
          <p:nvPr/>
        </p:nvSpPr>
        <p:spPr>
          <a:xfrm>
            <a:off x="0" y="0"/>
            <a:ext cx="14630400" cy="8229600"/>
          </a:xfrm>
          <a:prstGeom prst="rect">
            <a:avLst/>
          </a:prstGeom>
          <a:solidFill>
            <a:srgbClr val="5073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0" y="0"/>
            <a:ext cx="14630400" cy="8229600"/>
          </a:xfrm>
          <a:prstGeom prst="rect">
            <a:avLst/>
          </a:prstGeom>
          <a:solidFill>
            <a:srgbClr val="FFFC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3" name="Google Shape;13;p2">
            <a:hlinkClick r:id="rId2"/>
          </p:cNvPr>
          <p:cNvPicPr preferRelativeResize="0"/>
          <p:nvPr/>
        </p:nvPicPr>
        <p:blipFill rotWithShape="1">
          <a:blip r:embed="rId3">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2 master">
  <p:cSld name="Slide 2 master">
    <p:spTree>
      <p:nvGrpSpPr>
        <p:cNvPr id="14" name="Shape 14"/>
        <p:cNvGrpSpPr/>
        <p:nvPr/>
      </p:nvGrpSpPr>
      <p:grpSpPr>
        <a:xfrm>
          <a:off x="0" y="0"/>
          <a:ext cx="0" cy="0"/>
          <a:chOff x="0" y="0"/>
          <a:chExt cx="0" cy="0"/>
        </a:xfrm>
      </p:grpSpPr>
      <p:sp>
        <p:nvSpPr>
          <p:cNvPr id="15" name="Google Shape;15;p3"/>
          <p:cNvSpPr/>
          <p:nvPr/>
        </p:nvSpPr>
        <p:spPr>
          <a:xfrm>
            <a:off x="0" y="0"/>
            <a:ext cx="14630400" cy="8229600"/>
          </a:xfrm>
          <a:prstGeom prst="rect">
            <a:avLst/>
          </a:prstGeom>
          <a:solidFill>
            <a:srgbClr val="5073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3"/>
          <p:cNvSpPr/>
          <p:nvPr/>
        </p:nvSpPr>
        <p:spPr>
          <a:xfrm>
            <a:off x="0" y="0"/>
            <a:ext cx="14630400" cy="8229600"/>
          </a:xfrm>
          <a:prstGeom prst="rect">
            <a:avLst/>
          </a:prstGeom>
          <a:solidFill>
            <a:srgbClr val="FFFC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7" name="Google Shape;17;p3">
            <a:hlinkClick r:id="rId2"/>
          </p:cNvPr>
          <p:cNvPicPr preferRelativeResize="0"/>
          <p:nvPr/>
        </p:nvPicPr>
        <p:blipFill rotWithShape="1">
          <a:blip r:embed="rId3">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3 master">
  <p:cSld name="Slide 3 master">
    <p:spTree>
      <p:nvGrpSpPr>
        <p:cNvPr id="18" name="Shape 18"/>
        <p:cNvGrpSpPr/>
        <p:nvPr/>
      </p:nvGrpSpPr>
      <p:grpSpPr>
        <a:xfrm>
          <a:off x="0" y="0"/>
          <a:ext cx="0" cy="0"/>
          <a:chOff x="0" y="0"/>
          <a:chExt cx="0" cy="0"/>
        </a:xfrm>
      </p:grpSpPr>
      <p:sp>
        <p:nvSpPr>
          <p:cNvPr id="19" name="Google Shape;19;p4"/>
          <p:cNvSpPr/>
          <p:nvPr/>
        </p:nvSpPr>
        <p:spPr>
          <a:xfrm>
            <a:off x="0" y="0"/>
            <a:ext cx="14630400" cy="8229600"/>
          </a:xfrm>
          <a:prstGeom prst="rect">
            <a:avLst/>
          </a:prstGeom>
          <a:solidFill>
            <a:srgbClr val="5073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p:nvPr/>
        </p:nvSpPr>
        <p:spPr>
          <a:xfrm>
            <a:off x="0" y="0"/>
            <a:ext cx="14630400" cy="8229600"/>
          </a:xfrm>
          <a:prstGeom prst="rect">
            <a:avLst/>
          </a:prstGeom>
          <a:solidFill>
            <a:srgbClr val="FFFC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1" name="Google Shape;21;p4">
            <a:hlinkClick r:id="rId2"/>
          </p:cNvPr>
          <p:cNvPicPr preferRelativeResize="0"/>
          <p:nvPr/>
        </p:nvPicPr>
        <p:blipFill rotWithShape="1">
          <a:blip r:embed="rId3">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4 master">
  <p:cSld name="Slide 4 master">
    <p:spTree>
      <p:nvGrpSpPr>
        <p:cNvPr id="22" name="Shape 22"/>
        <p:cNvGrpSpPr/>
        <p:nvPr/>
      </p:nvGrpSpPr>
      <p:grpSpPr>
        <a:xfrm>
          <a:off x="0" y="0"/>
          <a:ext cx="0" cy="0"/>
          <a:chOff x="0" y="0"/>
          <a:chExt cx="0" cy="0"/>
        </a:xfrm>
      </p:grpSpPr>
      <p:sp>
        <p:nvSpPr>
          <p:cNvPr id="23" name="Google Shape;23;p5"/>
          <p:cNvSpPr/>
          <p:nvPr/>
        </p:nvSpPr>
        <p:spPr>
          <a:xfrm>
            <a:off x="0" y="0"/>
            <a:ext cx="14630400" cy="8229600"/>
          </a:xfrm>
          <a:prstGeom prst="rect">
            <a:avLst/>
          </a:prstGeom>
          <a:solidFill>
            <a:srgbClr val="5073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5"/>
          <p:cNvSpPr/>
          <p:nvPr/>
        </p:nvSpPr>
        <p:spPr>
          <a:xfrm>
            <a:off x="0" y="0"/>
            <a:ext cx="14630400" cy="8229600"/>
          </a:xfrm>
          <a:prstGeom prst="rect">
            <a:avLst/>
          </a:prstGeom>
          <a:solidFill>
            <a:srgbClr val="FFFC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5" name="Google Shape;25;p5">
            <a:hlinkClick r:id="rId2"/>
          </p:cNvPr>
          <p:cNvPicPr preferRelativeResize="0"/>
          <p:nvPr/>
        </p:nvPicPr>
        <p:blipFill rotWithShape="1">
          <a:blip r:embed="rId3">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5 master">
  <p:cSld name="Slide 5 master">
    <p:spTree>
      <p:nvGrpSpPr>
        <p:cNvPr id="26" name="Shape 26"/>
        <p:cNvGrpSpPr/>
        <p:nvPr/>
      </p:nvGrpSpPr>
      <p:grpSpPr>
        <a:xfrm>
          <a:off x="0" y="0"/>
          <a:ext cx="0" cy="0"/>
          <a:chOff x="0" y="0"/>
          <a:chExt cx="0" cy="0"/>
        </a:xfrm>
      </p:grpSpPr>
      <p:sp>
        <p:nvSpPr>
          <p:cNvPr id="27" name="Google Shape;27;p6"/>
          <p:cNvSpPr/>
          <p:nvPr/>
        </p:nvSpPr>
        <p:spPr>
          <a:xfrm>
            <a:off x="0" y="0"/>
            <a:ext cx="14630400" cy="8229600"/>
          </a:xfrm>
          <a:prstGeom prst="rect">
            <a:avLst/>
          </a:prstGeom>
          <a:solidFill>
            <a:srgbClr val="5073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6"/>
          <p:cNvSpPr/>
          <p:nvPr/>
        </p:nvSpPr>
        <p:spPr>
          <a:xfrm>
            <a:off x="0" y="0"/>
            <a:ext cx="14630400" cy="8229600"/>
          </a:xfrm>
          <a:prstGeom prst="rect">
            <a:avLst/>
          </a:prstGeom>
          <a:solidFill>
            <a:srgbClr val="FFFC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9" name="Google Shape;29;p6">
            <a:hlinkClick r:id="rId2"/>
          </p:cNvPr>
          <p:cNvPicPr preferRelativeResize="0"/>
          <p:nvPr/>
        </p:nvPicPr>
        <p:blipFill rotWithShape="1">
          <a:blip r:embed="rId3">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6 master">
  <p:cSld name="Slide 6 master">
    <p:spTree>
      <p:nvGrpSpPr>
        <p:cNvPr id="30" name="Shape 30"/>
        <p:cNvGrpSpPr/>
        <p:nvPr/>
      </p:nvGrpSpPr>
      <p:grpSpPr>
        <a:xfrm>
          <a:off x="0" y="0"/>
          <a:ext cx="0" cy="0"/>
          <a:chOff x="0" y="0"/>
          <a:chExt cx="0" cy="0"/>
        </a:xfrm>
      </p:grpSpPr>
      <p:sp>
        <p:nvSpPr>
          <p:cNvPr id="31" name="Google Shape;31;p7"/>
          <p:cNvSpPr/>
          <p:nvPr/>
        </p:nvSpPr>
        <p:spPr>
          <a:xfrm>
            <a:off x="0" y="0"/>
            <a:ext cx="14630400" cy="8229600"/>
          </a:xfrm>
          <a:prstGeom prst="rect">
            <a:avLst/>
          </a:prstGeom>
          <a:solidFill>
            <a:srgbClr val="5073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7"/>
          <p:cNvSpPr/>
          <p:nvPr/>
        </p:nvSpPr>
        <p:spPr>
          <a:xfrm>
            <a:off x="0" y="0"/>
            <a:ext cx="14630400" cy="8229600"/>
          </a:xfrm>
          <a:prstGeom prst="rect">
            <a:avLst/>
          </a:prstGeom>
          <a:solidFill>
            <a:srgbClr val="FFFC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33" name="Google Shape;33;p7">
            <a:hlinkClick r:id="rId2"/>
          </p:cNvPr>
          <p:cNvPicPr preferRelativeResize="0"/>
          <p:nvPr/>
        </p:nvPicPr>
        <p:blipFill rotWithShape="1">
          <a:blip r:embed="rId3">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p:cSld name="DEFAULT">
    <p:bg>
      <p:bgPr>
        <a:solidFill>
          <a:schemeClr val="lt1"/>
        </a:solidFill>
      </p:bgPr>
    </p:bg>
    <p:spTree>
      <p:nvGrpSpPr>
        <p:cNvPr id="34" name="Shape 34"/>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 name="Shape 9"/>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16.png"/><Relationship Id="rId4" Type="http://schemas.openxmlformats.org/officeDocument/2006/relationships/image" Target="../media/image15.png"/><Relationship Id="rId5" Type="http://schemas.openxmlformats.org/officeDocument/2006/relationships/image" Target="../media/image7.png"/><Relationship Id="rId6" Type="http://schemas.openxmlformats.org/officeDocument/2006/relationships/image" Target="../media/image1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1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 name="Shape 39"/>
        <p:cNvGrpSpPr/>
        <p:nvPr/>
      </p:nvGrpSpPr>
      <p:grpSpPr>
        <a:xfrm>
          <a:off x="0" y="0"/>
          <a:ext cx="0" cy="0"/>
          <a:chOff x="0" y="0"/>
          <a:chExt cx="0" cy="0"/>
        </a:xfrm>
      </p:grpSpPr>
      <p:pic>
        <p:nvPicPr>
          <p:cNvPr descr="preencoded.png" id="40" name="Google Shape;40;p9"/>
          <p:cNvPicPr preferRelativeResize="0"/>
          <p:nvPr/>
        </p:nvPicPr>
        <p:blipFill rotWithShape="1">
          <a:blip r:embed="rId3">
            <a:alphaModFix/>
          </a:blip>
          <a:srcRect b="0" l="0" r="0" t="0"/>
          <a:stretch/>
        </p:blipFill>
        <p:spPr>
          <a:xfrm>
            <a:off x="9144000" y="0"/>
            <a:ext cx="5486400" cy="8229600"/>
          </a:xfrm>
          <a:prstGeom prst="rect">
            <a:avLst/>
          </a:prstGeom>
          <a:noFill/>
          <a:ln>
            <a:noFill/>
          </a:ln>
        </p:spPr>
      </p:pic>
      <p:sp>
        <p:nvSpPr>
          <p:cNvPr id="41" name="Google Shape;41;p9"/>
          <p:cNvSpPr/>
          <p:nvPr/>
        </p:nvSpPr>
        <p:spPr>
          <a:xfrm>
            <a:off x="793790" y="2510076"/>
            <a:ext cx="7556421" cy="1417558"/>
          </a:xfrm>
          <a:prstGeom prst="rect">
            <a:avLst/>
          </a:prstGeom>
          <a:noFill/>
          <a:ln>
            <a:noFill/>
          </a:ln>
        </p:spPr>
        <p:txBody>
          <a:bodyPr anchorCtr="0" anchor="t" bIns="0" lIns="0" spcFirstLastPara="1" rIns="0" wrap="square" tIns="0">
            <a:noAutofit/>
          </a:bodyPr>
          <a:lstStyle/>
          <a:p>
            <a:pPr indent="0" lvl="0" marL="0" marR="0" rtl="0" algn="l">
              <a:lnSpc>
                <a:spcPct val="124719"/>
              </a:lnSpc>
              <a:spcBef>
                <a:spcPts val="0"/>
              </a:spcBef>
              <a:spcAft>
                <a:spcPts val="0"/>
              </a:spcAft>
              <a:buClr>
                <a:srgbClr val="124E73"/>
              </a:buClr>
              <a:buSzPts val="4450"/>
              <a:buFont typeface="MuseoModerno Medium"/>
              <a:buNone/>
            </a:pPr>
            <a:r>
              <a:rPr b="0" i="0" lang="en-US" sz="4450" u="none" cap="none" strike="noStrike">
                <a:solidFill>
                  <a:srgbClr val="124E73"/>
                </a:solidFill>
                <a:latin typeface="MuseoModerno Medium"/>
                <a:ea typeface="MuseoModerno Medium"/>
                <a:cs typeface="MuseoModerno Medium"/>
                <a:sym typeface="MuseoModerno Medium"/>
              </a:rPr>
              <a:t>AI's Impact on Modern Web Development</a:t>
            </a:r>
            <a:endParaRPr b="0" i="0" sz="4450" u="none" cap="none" strike="noStrike"/>
          </a:p>
        </p:txBody>
      </p:sp>
      <p:sp>
        <p:nvSpPr>
          <p:cNvPr id="42" name="Google Shape;42;p9"/>
          <p:cNvSpPr/>
          <p:nvPr/>
        </p:nvSpPr>
        <p:spPr>
          <a:xfrm>
            <a:off x="793790" y="4267795"/>
            <a:ext cx="7556421" cy="145161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2B4150"/>
              </a:buClr>
              <a:buSzPts val="1750"/>
              <a:buFont typeface="Arial"/>
              <a:buNone/>
            </a:pPr>
            <a:r>
              <a:rPr b="0" i="0" lang="en-US" sz="1750" u="none" cap="none" strike="noStrike">
                <a:solidFill>
                  <a:srgbClr val="2B4150"/>
                </a:solidFill>
                <a:latin typeface="Arial"/>
                <a:ea typeface="Arial"/>
                <a:cs typeface="Arial"/>
                <a:sym typeface="Arial"/>
              </a:rPr>
              <a:t>This presentation explores how AI tools like ChatGPT and Gemini are revolutionizing modern web development. We'll delve into their impact on streamlining workflows, boosting efficiency, and reshaping design and coding processes, while also addressing the benefits and challenges of AI integration.</a:t>
            </a:r>
            <a:endParaRPr b="0" i="0" sz="1750" u="none" cap="none" strike="noStrike"/>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 name="Shape 47"/>
        <p:cNvGrpSpPr/>
        <p:nvPr/>
      </p:nvGrpSpPr>
      <p:grpSpPr>
        <a:xfrm>
          <a:off x="0" y="0"/>
          <a:ext cx="0" cy="0"/>
          <a:chOff x="0" y="0"/>
          <a:chExt cx="0" cy="0"/>
        </a:xfrm>
      </p:grpSpPr>
      <p:sp>
        <p:nvSpPr>
          <p:cNvPr id="48" name="Google Shape;48;p10"/>
          <p:cNvSpPr/>
          <p:nvPr/>
        </p:nvSpPr>
        <p:spPr>
          <a:xfrm>
            <a:off x="602765" y="1104283"/>
            <a:ext cx="8380500" cy="708900"/>
          </a:xfrm>
          <a:prstGeom prst="rect">
            <a:avLst/>
          </a:prstGeom>
          <a:noFill/>
          <a:ln>
            <a:noFill/>
          </a:ln>
        </p:spPr>
        <p:txBody>
          <a:bodyPr anchorCtr="0" anchor="t" bIns="0" lIns="0" spcFirstLastPara="1" rIns="0" wrap="square" tIns="0">
            <a:noAutofit/>
          </a:bodyPr>
          <a:lstStyle/>
          <a:p>
            <a:pPr indent="0" lvl="0" marL="0" marR="0" rtl="0" algn="l">
              <a:lnSpc>
                <a:spcPct val="124719"/>
              </a:lnSpc>
              <a:spcBef>
                <a:spcPts val="0"/>
              </a:spcBef>
              <a:spcAft>
                <a:spcPts val="0"/>
              </a:spcAft>
              <a:buClr>
                <a:srgbClr val="124E73"/>
              </a:buClr>
              <a:buSzPts val="4450"/>
              <a:buFont typeface="MuseoModerno Medium"/>
              <a:buNone/>
            </a:pPr>
            <a:r>
              <a:rPr b="0" i="0" lang="en-US" sz="4450" u="none" cap="none" strike="noStrike">
                <a:solidFill>
                  <a:srgbClr val="124E73"/>
                </a:solidFill>
                <a:latin typeface="MuseoModerno Medium"/>
                <a:ea typeface="MuseoModerno Medium"/>
                <a:cs typeface="MuseoModerno Medium"/>
                <a:sym typeface="MuseoModerno Medium"/>
              </a:rPr>
              <a:t>AI's Role in Web Development</a:t>
            </a:r>
            <a:endParaRPr b="0" i="0" sz="4450" u="none" cap="none" strike="noStrike"/>
          </a:p>
        </p:txBody>
      </p:sp>
      <p:sp>
        <p:nvSpPr>
          <p:cNvPr id="49" name="Google Shape;49;p10"/>
          <p:cNvSpPr/>
          <p:nvPr/>
        </p:nvSpPr>
        <p:spPr>
          <a:xfrm>
            <a:off x="793790" y="3452813"/>
            <a:ext cx="3283744" cy="35433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124E73"/>
              </a:buClr>
              <a:buSzPts val="2200"/>
              <a:buFont typeface="MuseoModerno Medium"/>
              <a:buNone/>
            </a:pPr>
            <a:r>
              <a:rPr b="0" i="0" lang="en-US" sz="2200" u="none" cap="none" strike="noStrike">
                <a:solidFill>
                  <a:srgbClr val="124E73"/>
                </a:solidFill>
                <a:latin typeface="MuseoModerno Medium"/>
                <a:ea typeface="MuseoModerno Medium"/>
                <a:cs typeface="MuseoModerno Medium"/>
                <a:sym typeface="MuseoModerno Medium"/>
              </a:rPr>
              <a:t>Streamlined Workflows</a:t>
            </a:r>
            <a:endParaRPr b="0" i="0" sz="2200" u="none" cap="none" strike="noStrike"/>
          </a:p>
        </p:txBody>
      </p:sp>
      <p:sp>
        <p:nvSpPr>
          <p:cNvPr id="50" name="Google Shape;50;p10"/>
          <p:cNvSpPr/>
          <p:nvPr/>
        </p:nvSpPr>
        <p:spPr>
          <a:xfrm>
            <a:off x="793790" y="4033957"/>
            <a:ext cx="6244709" cy="145161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2B4150"/>
              </a:buClr>
              <a:buSzPts val="1750"/>
              <a:buFont typeface="Arial"/>
              <a:buNone/>
            </a:pPr>
            <a:r>
              <a:rPr b="0" i="0" lang="en-US" sz="1750" u="none" cap="none" strike="noStrike">
                <a:solidFill>
                  <a:srgbClr val="2B4150"/>
                </a:solidFill>
                <a:latin typeface="Arial"/>
                <a:ea typeface="Arial"/>
                <a:cs typeface="Arial"/>
                <a:sym typeface="Arial"/>
              </a:rPr>
              <a:t>AI tools like ChatGPT automate repetitive coding tasks, freeing developers to focus on complex problem-solving and creative innovation. This optimization extends to code generation, UI design, and debugging, resulting in increased efficiency.</a:t>
            </a:r>
            <a:endParaRPr b="0" i="0" sz="1750" u="none" cap="none" strike="noStrike"/>
          </a:p>
        </p:txBody>
      </p:sp>
      <p:sp>
        <p:nvSpPr>
          <p:cNvPr id="51" name="Google Shape;51;p10"/>
          <p:cNvSpPr/>
          <p:nvPr/>
        </p:nvSpPr>
        <p:spPr>
          <a:xfrm>
            <a:off x="7599521" y="3452813"/>
            <a:ext cx="2835235" cy="35433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124E73"/>
              </a:buClr>
              <a:buSzPts val="2200"/>
              <a:buFont typeface="MuseoModerno Medium"/>
              <a:buNone/>
            </a:pPr>
            <a:r>
              <a:rPr b="0" i="0" lang="en-US" sz="2200" u="none" cap="none" strike="noStrike">
                <a:solidFill>
                  <a:srgbClr val="124E73"/>
                </a:solidFill>
                <a:latin typeface="MuseoModerno Medium"/>
                <a:ea typeface="MuseoModerno Medium"/>
                <a:cs typeface="MuseoModerno Medium"/>
                <a:sym typeface="MuseoModerno Medium"/>
              </a:rPr>
              <a:t>Enhanced Creativity</a:t>
            </a:r>
            <a:endParaRPr b="0" i="0" sz="2200" u="none" cap="none" strike="noStrike"/>
          </a:p>
        </p:txBody>
      </p:sp>
      <p:sp>
        <p:nvSpPr>
          <p:cNvPr id="52" name="Google Shape;52;p10"/>
          <p:cNvSpPr/>
          <p:nvPr/>
        </p:nvSpPr>
        <p:spPr>
          <a:xfrm>
            <a:off x="7599521" y="4033957"/>
            <a:ext cx="6244709" cy="1814513"/>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2B4150"/>
              </a:buClr>
              <a:buSzPts val="1750"/>
              <a:buFont typeface="Arial"/>
              <a:buNone/>
            </a:pPr>
            <a:r>
              <a:rPr b="0" i="0" lang="en-US" sz="1750" u="none" cap="none" strike="noStrike">
                <a:solidFill>
                  <a:srgbClr val="2B4150"/>
                </a:solidFill>
                <a:latin typeface="Arial"/>
                <a:ea typeface="Arial"/>
                <a:cs typeface="Arial"/>
                <a:sym typeface="Arial"/>
              </a:rPr>
              <a:t>AI empowers developers by suggesting innovative solutions and exploring novel design possibilities, pushing creative boundaries beyond conventional approaches. This assistance provides valuable insights and alternative perspectives, leading to more inventive and effective outcomes.</a:t>
            </a:r>
            <a:endParaRPr b="0" i="0" sz="1750" u="none" cap="none" strike="noStrike"/>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 name="Shape 57"/>
        <p:cNvGrpSpPr/>
        <p:nvPr/>
      </p:nvGrpSpPr>
      <p:grpSpPr>
        <a:xfrm>
          <a:off x="0" y="0"/>
          <a:ext cx="0" cy="0"/>
          <a:chOff x="0" y="0"/>
          <a:chExt cx="0" cy="0"/>
        </a:xfrm>
      </p:grpSpPr>
      <p:pic>
        <p:nvPicPr>
          <p:cNvPr descr="preencoded.png" id="58" name="Google Shape;58;p11"/>
          <p:cNvPicPr preferRelativeResize="0"/>
          <p:nvPr/>
        </p:nvPicPr>
        <p:blipFill rotWithShape="1">
          <a:blip r:embed="rId3">
            <a:alphaModFix/>
          </a:blip>
          <a:srcRect b="0" l="0" r="0" t="0"/>
          <a:stretch/>
        </p:blipFill>
        <p:spPr>
          <a:xfrm>
            <a:off x="0" y="0"/>
            <a:ext cx="14630400" cy="2707481"/>
          </a:xfrm>
          <a:prstGeom prst="rect">
            <a:avLst/>
          </a:prstGeom>
          <a:noFill/>
          <a:ln>
            <a:noFill/>
          </a:ln>
        </p:spPr>
      </p:pic>
      <p:sp>
        <p:nvSpPr>
          <p:cNvPr id="59" name="Google Shape;59;p11"/>
          <p:cNvSpPr/>
          <p:nvPr/>
        </p:nvSpPr>
        <p:spPr>
          <a:xfrm>
            <a:off x="758071" y="2860353"/>
            <a:ext cx="10185000" cy="676800"/>
          </a:xfrm>
          <a:prstGeom prst="rect">
            <a:avLst/>
          </a:prstGeom>
          <a:noFill/>
          <a:ln>
            <a:noFill/>
          </a:ln>
        </p:spPr>
        <p:txBody>
          <a:bodyPr anchorCtr="0" anchor="t" bIns="0" lIns="0" spcFirstLastPara="1" rIns="0" wrap="square" tIns="0">
            <a:noAutofit/>
          </a:bodyPr>
          <a:lstStyle/>
          <a:p>
            <a:pPr indent="0" lvl="0" marL="0" marR="0" rtl="0" algn="l">
              <a:lnSpc>
                <a:spcPct val="124705"/>
              </a:lnSpc>
              <a:spcBef>
                <a:spcPts val="0"/>
              </a:spcBef>
              <a:spcAft>
                <a:spcPts val="0"/>
              </a:spcAft>
              <a:buClr>
                <a:srgbClr val="124E73"/>
              </a:buClr>
              <a:buSzPts val="4250"/>
              <a:buFont typeface="MuseoModerno Medium"/>
              <a:buNone/>
            </a:pPr>
            <a:r>
              <a:rPr b="0" i="0" lang="en-US" sz="4250" u="none" cap="none" strike="noStrike">
                <a:solidFill>
                  <a:srgbClr val="124E73"/>
                </a:solidFill>
                <a:latin typeface="MuseoModerno Medium"/>
                <a:ea typeface="MuseoModerno Medium"/>
                <a:cs typeface="MuseoModerno Medium"/>
                <a:sym typeface="MuseoModerno Medium"/>
              </a:rPr>
              <a:t>Prompt Engineering and AI Interaction</a:t>
            </a:r>
            <a:endParaRPr b="0" i="0" sz="4250" u="none" cap="none" strike="noStrike"/>
          </a:p>
        </p:txBody>
      </p:sp>
      <p:sp>
        <p:nvSpPr>
          <p:cNvPr id="60" name="Google Shape;60;p11"/>
          <p:cNvSpPr/>
          <p:nvPr/>
        </p:nvSpPr>
        <p:spPr>
          <a:xfrm>
            <a:off x="758075" y="4479250"/>
            <a:ext cx="4274100" cy="3456300"/>
          </a:xfrm>
          <a:prstGeom prst="roundRect">
            <a:avLst>
              <a:gd fmla="val 1090" name="adj"/>
            </a:avLst>
          </a:prstGeom>
          <a:solidFill>
            <a:srgbClr val="F3EE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11"/>
          <p:cNvSpPr/>
          <p:nvPr/>
        </p:nvSpPr>
        <p:spPr>
          <a:xfrm>
            <a:off x="974646" y="4695825"/>
            <a:ext cx="3402330" cy="338376"/>
          </a:xfrm>
          <a:prstGeom prst="rect">
            <a:avLst/>
          </a:prstGeom>
          <a:noFill/>
          <a:ln>
            <a:noFill/>
          </a:ln>
        </p:spPr>
        <p:txBody>
          <a:bodyPr anchorCtr="0" anchor="t" bIns="0" lIns="0" spcFirstLastPara="1" rIns="0" wrap="square" tIns="0">
            <a:noAutofit/>
          </a:bodyPr>
          <a:lstStyle/>
          <a:p>
            <a:pPr indent="0" lvl="0" marL="0" marR="0" rtl="0" algn="l">
              <a:lnSpc>
                <a:spcPct val="126190"/>
              </a:lnSpc>
              <a:spcBef>
                <a:spcPts val="0"/>
              </a:spcBef>
              <a:spcAft>
                <a:spcPts val="0"/>
              </a:spcAft>
              <a:buClr>
                <a:srgbClr val="2B4150"/>
              </a:buClr>
              <a:buSzPts val="2100"/>
              <a:buFont typeface="MuseoModerno Medium"/>
              <a:buNone/>
            </a:pPr>
            <a:r>
              <a:rPr b="0" i="0" lang="en-US" sz="2100" u="none" cap="none" strike="noStrike">
                <a:solidFill>
                  <a:srgbClr val="2B4150"/>
                </a:solidFill>
                <a:latin typeface="MuseoModerno Medium"/>
                <a:ea typeface="MuseoModerno Medium"/>
                <a:cs typeface="MuseoModerno Medium"/>
                <a:sym typeface="MuseoModerno Medium"/>
              </a:rPr>
              <a:t>Crafting Effective Prompts</a:t>
            </a:r>
            <a:endParaRPr b="0" i="0" sz="2100" u="none" cap="none" strike="noStrike"/>
          </a:p>
        </p:txBody>
      </p:sp>
      <p:sp>
        <p:nvSpPr>
          <p:cNvPr id="62" name="Google Shape;62;p11"/>
          <p:cNvSpPr/>
          <p:nvPr/>
        </p:nvSpPr>
        <p:spPr>
          <a:xfrm>
            <a:off x="974646" y="5164098"/>
            <a:ext cx="3793927" cy="1732359"/>
          </a:xfrm>
          <a:prstGeom prst="rect">
            <a:avLst/>
          </a:prstGeom>
          <a:noFill/>
          <a:ln>
            <a:noFill/>
          </a:ln>
        </p:spPr>
        <p:txBody>
          <a:bodyPr anchorCtr="0" anchor="t" bIns="0" lIns="0" spcFirstLastPara="1" rIns="0" wrap="square" tIns="0">
            <a:noAutofit/>
          </a:bodyPr>
          <a:lstStyle/>
          <a:p>
            <a:pPr indent="0" lvl="0" marL="0" marR="0" rtl="0" algn="l">
              <a:lnSpc>
                <a:spcPct val="158823"/>
              </a:lnSpc>
              <a:spcBef>
                <a:spcPts val="0"/>
              </a:spcBef>
              <a:spcAft>
                <a:spcPts val="0"/>
              </a:spcAft>
              <a:buClr>
                <a:srgbClr val="2B4150"/>
              </a:buClr>
              <a:buSzPts val="1700"/>
              <a:buFont typeface="Arial"/>
              <a:buNone/>
            </a:pPr>
            <a:r>
              <a:rPr b="0" i="0" lang="en-US" sz="1700" u="none" cap="none" strike="noStrike">
                <a:solidFill>
                  <a:srgbClr val="2B4150"/>
                </a:solidFill>
                <a:latin typeface="Arial"/>
                <a:ea typeface="Arial"/>
                <a:cs typeface="Arial"/>
                <a:sym typeface="Arial"/>
              </a:rPr>
              <a:t>Precise prompts are crucial for generating accurate and relevant AI outputs. A well-defined prompt, such as "Generate an HTML structure for a responsive portfolio website," yields highly targeted results.</a:t>
            </a:r>
            <a:endParaRPr b="0" i="0" sz="1700" u="none" cap="none" strike="noStrike"/>
          </a:p>
        </p:txBody>
      </p:sp>
      <p:sp>
        <p:nvSpPr>
          <p:cNvPr id="63" name="Google Shape;63;p11"/>
          <p:cNvSpPr/>
          <p:nvPr/>
        </p:nvSpPr>
        <p:spPr>
          <a:xfrm>
            <a:off x="5201725" y="4479250"/>
            <a:ext cx="4274100" cy="3456300"/>
          </a:xfrm>
          <a:prstGeom prst="roundRect">
            <a:avLst>
              <a:gd fmla="val 1090" name="adj"/>
            </a:avLst>
          </a:prstGeom>
          <a:solidFill>
            <a:srgbClr val="F3EE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11"/>
          <p:cNvSpPr/>
          <p:nvPr/>
        </p:nvSpPr>
        <p:spPr>
          <a:xfrm>
            <a:off x="5418296" y="4695825"/>
            <a:ext cx="2707481" cy="338376"/>
          </a:xfrm>
          <a:prstGeom prst="rect">
            <a:avLst/>
          </a:prstGeom>
          <a:noFill/>
          <a:ln>
            <a:noFill/>
          </a:ln>
        </p:spPr>
        <p:txBody>
          <a:bodyPr anchorCtr="0" anchor="t" bIns="0" lIns="0" spcFirstLastPara="1" rIns="0" wrap="square" tIns="0">
            <a:noAutofit/>
          </a:bodyPr>
          <a:lstStyle/>
          <a:p>
            <a:pPr indent="0" lvl="0" marL="0" marR="0" rtl="0" algn="l">
              <a:lnSpc>
                <a:spcPct val="126190"/>
              </a:lnSpc>
              <a:spcBef>
                <a:spcPts val="0"/>
              </a:spcBef>
              <a:spcAft>
                <a:spcPts val="0"/>
              </a:spcAft>
              <a:buClr>
                <a:srgbClr val="2B4150"/>
              </a:buClr>
              <a:buSzPts val="2100"/>
              <a:buFont typeface="MuseoModerno Medium"/>
              <a:buNone/>
            </a:pPr>
            <a:r>
              <a:rPr b="0" i="0" lang="en-US" sz="2100" u="none" cap="none" strike="noStrike">
                <a:solidFill>
                  <a:srgbClr val="2B4150"/>
                </a:solidFill>
                <a:latin typeface="MuseoModerno Medium"/>
                <a:ea typeface="MuseoModerno Medium"/>
                <a:cs typeface="MuseoModerno Medium"/>
                <a:sym typeface="MuseoModerno Medium"/>
              </a:rPr>
              <a:t>Context is Key</a:t>
            </a:r>
            <a:endParaRPr b="0" i="0" sz="2100" u="none" cap="none" strike="noStrike"/>
          </a:p>
        </p:txBody>
      </p:sp>
      <p:sp>
        <p:nvSpPr>
          <p:cNvPr id="65" name="Google Shape;65;p11"/>
          <p:cNvSpPr/>
          <p:nvPr/>
        </p:nvSpPr>
        <p:spPr>
          <a:xfrm>
            <a:off x="5418300" y="5164101"/>
            <a:ext cx="3793800" cy="2639400"/>
          </a:xfrm>
          <a:prstGeom prst="rect">
            <a:avLst/>
          </a:prstGeom>
          <a:noFill/>
          <a:ln>
            <a:noFill/>
          </a:ln>
        </p:spPr>
        <p:txBody>
          <a:bodyPr anchorCtr="0" anchor="t" bIns="0" lIns="0" spcFirstLastPara="1" rIns="0" wrap="square" tIns="0">
            <a:noAutofit/>
          </a:bodyPr>
          <a:lstStyle/>
          <a:p>
            <a:pPr indent="0" lvl="0" marL="0" marR="0" rtl="0" algn="l">
              <a:lnSpc>
                <a:spcPct val="158823"/>
              </a:lnSpc>
              <a:spcBef>
                <a:spcPts val="0"/>
              </a:spcBef>
              <a:spcAft>
                <a:spcPts val="0"/>
              </a:spcAft>
              <a:buClr>
                <a:srgbClr val="2B4150"/>
              </a:buClr>
              <a:buSzPts val="1700"/>
              <a:buFont typeface="Arial"/>
              <a:buNone/>
            </a:pPr>
            <a:r>
              <a:rPr b="0" i="0" lang="en-US" sz="1700" u="none" cap="none" strike="noStrike">
                <a:solidFill>
                  <a:srgbClr val="2B4150"/>
                </a:solidFill>
                <a:latin typeface="Arial"/>
                <a:ea typeface="Arial"/>
                <a:cs typeface="Arial"/>
                <a:sym typeface="Arial"/>
              </a:rPr>
              <a:t>Providing detailed context ensures the AI aligns its suggestions with your vision. Including project objectives, for example, "Design a travel blog showcasing high-resolution images," guarantees outputs that meet your goals.</a:t>
            </a:r>
            <a:endParaRPr b="0" i="0" sz="1700" u="none" cap="none" strike="noStrike"/>
          </a:p>
        </p:txBody>
      </p:sp>
      <p:sp>
        <p:nvSpPr>
          <p:cNvPr id="66" name="Google Shape;66;p11"/>
          <p:cNvSpPr/>
          <p:nvPr/>
        </p:nvSpPr>
        <p:spPr>
          <a:xfrm>
            <a:off x="9645375" y="4479250"/>
            <a:ext cx="4274100" cy="3456300"/>
          </a:xfrm>
          <a:prstGeom prst="roundRect">
            <a:avLst>
              <a:gd fmla="val 1090" name="adj"/>
            </a:avLst>
          </a:prstGeom>
          <a:solidFill>
            <a:srgbClr val="F3EE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11"/>
          <p:cNvSpPr/>
          <p:nvPr/>
        </p:nvSpPr>
        <p:spPr>
          <a:xfrm>
            <a:off x="9861947" y="4695825"/>
            <a:ext cx="3165634" cy="338376"/>
          </a:xfrm>
          <a:prstGeom prst="rect">
            <a:avLst/>
          </a:prstGeom>
          <a:noFill/>
          <a:ln>
            <a:noFill/>
          </a:ln>
        </p:spPr>
        <p:txBody>
          <a:bodyPr anchorCtr="0" anchor="t" bIns="0" lIns="0" spcFirstLastPara="1" rIns="0" wrap="square" tIns="0">
            <a:noAutofit/>
          </a:bodyPr>
          <a:lstStyle/>
          <a:p>
            <a:pPr indent="0" lvl="0" marL="0" marR="0" rtl="0" algn="l">
              <a:lnSpc>
                <a:spcPct val="126190"/>
              </a:lnSpc>
              <a:spcBef>
                <a:spcPts val="0"/>
              </a:spcBef>
              <a:spcAft>
                <a:spcPts val="0"/>
              </a:spcAft>
              <a:buClr>
                <a:srgbClr val="2B4150"/>
              </a:buClr>
              <a:buSzPts val="2100"/>
              <a:buFont typeface="MuseoModerno Medium"/>
              <a:buNone/>
            </a:pPr>
            <a:r>
              <a:rPr b="0" i="0" lang="en-US" sz="2100" u="none" cap="none" strike="noStrike">
                <a:solidFill>
                  <a:srgbClr val="2B4150"/>
                </a:solidFill>
                <a:latin typeface="MuseoModerno Medium"/>
                <a:ea typeface="MuseoModerno Medium"/>
                <a:cs typeface="MuseoModerno Medium"/>
                <a:sym typeface="MuseoModerno Medium"/>
              </a:rPr>
              <a:t>Leveraging Role-Playing</a:t>
            </a:r>
            <a:endParaRPr b="0" i="0" sz="2100" u="none" cap="none" strike="noStrike"/>
          </a:p>
        </p:txBody>
      </p:sp>
      <p:sp>
        <p:nvSpPr>
          <p:cNvPr id="68" name="Google Shape;68;p11"/>
          <p:cNvSpPr/>
          <p:nvPr/>
        </p:nvSpPr>
        <p:spPr>
          <a:xfrm>
            <a:off x="9861947" y="5164098"/>
            <a:ext cx="3793927" cy="1385888"/>
          </a:xfrm>
          <a:prstGeom prst="rect">
            <a:avLst/>
          </a:prstGeom>
          <a:noFill/>
          <a:ln>
            <a:noFill/>
          </a:ln>
        </p:spPr>
        <p:txBody>
          <a:bodyPr anchorCtr="0" anchor="t" bIns="0" lIns="0" spcFirstLastPara="1" rIns="0" wrap="square" tIns="0">
            <a:noAutofit/>
          </a:bodyPr>
          <a:lstStyle/>
          <a:p>
            <a:pPr indent="0" lvl="0" marL="0" marR="0" rtl="0" algn="l">
              <a:lnSpc>
                <a:spcPct val="158823"/>
              </a:lnSpc>
              <a:spcBef>
                <a:spcPts val="0"/>
              </a:spcBef>
              <a:spcAft>
                <a:spcPts val="0"/>
              </a:spcAft>
              <a:buClr>
                <a:srgbClr val="2B4150"/>
              </a:buClr>
              <a:buSzPts val="1700"/>
              <a:buFont typeface="Arial"/>
              <a:buNone/>
            </a:pPr>
            <a:r>
              <a:rPr b="0" i="0" lang="en-US" sz="1700" u="none" cap="none" strike="noStrike">
                <a:solidFill>
                  <a:srgbClr val="2B4150"/>
                </a:solidFill>
                <a:latin typeface="Arial"/>
                <a:ea typeface="Arial"/>
                <a:cs typeface="Arial"/>
                <a:sym typeface="Arial"/>
              </a:rPr>
              <a:t>Defining the AI's role, such as "As a front-end developer, recommend a responsive grid system," harnesses its adaptive learning for specialized solutions.</a:t>
            </a:r>
            <a:endParaRPr b="0" i="0" sz="1700" u="none" cap="none" strike="noStrike"/>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pic>
        <p:nvPicPr>
          <p:cNvPr descr="preencoded.png" id="74" name="Google Shape;74;p12"/>
          <p:cNvPicPr preferRelativeResize="0"/>
          <p:nvPr/>
        </p:nvPicPr>
        <p:blipFill rotWithShape="1">
          <a:blip r:embed="rId3">
            <a:alphaModFix/>
          </a:blip>
          <a:srcRect b="0" l="0" r="0" t="0"/>
          <a:stretch/>
        </p:blipFill>
        <p:spPr>
          <a:xfrm>
            <a:off x="9144000" y="0"/>
            <a:ext cx="5486400" cy="8229600"/>
          </a:xfrm>
          <a:prstGeom prst="rect">
            <a:avLst/>
          </a:prstGeom>
          <a:noFill/>
          <a:ln>
            <a:noFill/>
          </a:ln>
        </p:spPr>
      </p:pic>
      <p:sp>
        <p:nvSpPr>
          <p:cNvPr id="75" name="Google Shape;75;p12"/>
          <p:cNvSpPr/>
          <p:nvPr/>
        </p:nvSpPr>
        <p:spPr>
          <a:xfrm>
            <a:off x="675561" y="531495"/>
            <a:ext cx="7792879" cy="1206341"/>
          </a:xfrm>
          <a:prstGeom prst="rect">
            <a:avLst/>
          </a:prstGeom>
          <a:noFill/>
          <a:ln>
            <a:noFill/>
          </a:ln>
        </p:spPr>
        <p:txBody>
          <a:bodyPr anchorCtr="0" anchor="t" bIns="0" lIns="0" spcFirstLastPara="1" rIns="0" wrap="square" tIns="0">
            <a:noAutofit/>
          </a:bodyPr>
          <a:lstStyle/>
          <a:p>
            <a:pPr indent="0" lvl="0" marL="0" marR="0" rtl="0" algn="l">
              <a:lnSpc>
                <a:spcPct val="125333"/>
              </a:lnSpc>
              <a:spcBef>
                <a:spcPts val="0"/>
              </a:spcBef>
              <a:spcAft>
                <a:spcPts val="0"/>
              </a:spcAft>
              <a:buClr>
                <a:srgbClr val="124E73"/>
              </a:buClr>
              <a:buSzPts val="3750"/>
              <a:buFont typeface="MuseoModerno Medium"/>
              <a:buNone/>
            </a:pPr>
            <a:r>
              <a:rPr b="0" i="0" lang="en-US" sz="3750" u="none" cap="none" strike="noStrike">
                <a:solidFill>
                  <a:srgbClr val="124E73"/>
                </a:solidFill>
                <a:latin typeface="MuseoModerno Medium"/>
                <a:ea typeface="MuseoModerno Medium"/>
                <a:cs typeface="MuseoModerno Medium"/>
                <a:sym typeface="MuseoModerno Medium"/>
              </a:rPr>
              <a:t>Navigating Challenges and Solutions</a:t>
            </a:r>
            <a:endParaRPr b="0" i="0" sz="3750" u="none" cap="none" strike="noStrike"/>
          </a:p>
        </p:txBody>
      </p:sp>
      <p:pic>
        <p:nvPicPr>
          <p:cNvPr descr="preencoded.png" id="76" name="Google Shape;76;p12"/>
          <p:cNvPicPr preferRelativeResize="0"/>
          <p:nvPr/>
        </p:nvPicPr>
        <p:blipFill rotWithShape="1">
          <a:blip r:embed="rId4">
            <a:alphaModFix/>
          </a:blip>
          <a:srcRect b="0" l="0" r="0" t="0"/>
          <a:stretch/>
        </p:blipFill>
        <p:spPr>
          <a:xfrm>
            <a:off x="675561" y="2027277"/>
            <a:ext cx="482441" cy="482441"/>
          </a:xfrm>
          <a:prstGeom prst="rect">
            <a:avLst/>
          </a:prstGeom>
          <a:noFill/>
          <a:ln>
            <a:noFill/>
          </a:ln>
        </p:spPr>
      </p:pic>
      <p:sp>
        <p:nvSpPr>
          <p:cNvPr id="77" name="Google Shape;77;p12"/>
          <p:cNvSpPr/>
          <p:nvPr/>
        </p:nvSpPr>
        <p:spPr>
          <a:xfrm>
            <a:off x="675561" y="2702719"/>
            <a:ext cx="2417088" cy="301466"/>
          </a:xfrm>
          <a:prstGeom prst="rect">
            <a:avLst/>
          </a:prstGeom>
          <a:noFill/>
          <a:ln>
            <a:noFill/>
          </a:ln>
        </p:spPr>
        <p:txBody>
          <a:bodyPr anchorCtr="0" anchor="t" bIns="0" lIns="0" spcFirstLastPara="1" rIns="0" wrap="square" tIns="0">
            <a:noAutofit/>
          </a:bodyPr>
          <a:lstStyle/>
          <a:p>
            <a:pPr indent="0" lvl="0" marL="0" marR="0" rtl="0" algn="l">
              <a:lnSpc>
                <a:spcPct val="127027"/>
              </a:lnSpc>
              <a:spcBef>
                <a:spcPts val="0"/>
              </a:spcBef>
              <a:spcAft>
                <a:spcPts val="0"/>
              </a:spcAft>
              <a:buClr>
                <a:srgbClr val="2B4150"/>
              </a:buClr>
              <a:buSzPts val="1850"/>
              <a:buFont typeface="MuseoModerno Medium"/>
              <a:buNone/>
            </a:pPr>
            <a:r>
              <a:rPr b="0" i="0" lang="en-US" sz="1850" u="none" cap="none" strike="noStrike">
                <a:solidFill>
                  <a:srgbClr val="2B4150"/>
                </a:solidFill>
                <a:latin typeface="MuseoModerno Medium"/>
                <a:ea typeface="MuseoModerno Medium"/>
                <a:cs typeface="MuseoModerno Medium"/>
                <a:sym typeface="MuseoModerno Medium"/>
              </a:rPr>
              <a:t>Ambiguous Prompts</a:t>
            </a:r>
            <a:endParaRPr b="0" i="0" sz="1850" u="none" cap="none" strike="noStrike"/>
          </a:p>
        </p:txBody>
      </p:sp>
      <p:sp>
        <p:nvSpPr>
          <p:cNvPr id="78" name="Google Shape;78;p12"/>
          <p:cNvSpPr/>
          <p:nvPr/>
        </p:nvSpPr>
        <p:spPr>
          <a:xfrm>
            <a:off x="675561" y="3119914"/>
            <a:ext cx="7792879" cy="308729"/>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2B4150"/>
              </a:buClr>
              <a:buSzPts val="1500"/>
              <a:buFont typeface="Arial"/>
              <a:buNone/>
            </a:pPr>
            <a:r>
              <a:rPr b="0" i="0" lang="en-US" sz="1500" u="none" cap="none" strike="noStrike">
                <a:solidFill>
                  <a:srgbClr val="2B4150"/>
                </a:solidFill>
                <a:latin typeface="Arial"/>
                <a:ea typeface="Arial"/>
                <a:cs typeface="Arial"/>
                <a:sym typeface="Arial"/>
              </a:rPr>
              <a:t>Unclear prompts yield inaccurate results. Use precise, specific questions for better AI responses.</a:t>
            </a:r>
            <a:endParaRPr b="0" i="0" sz="1500" u="none" cap="none" strike="noStrike"/>
          </a:p>
        </p:txBody>
      </p:sp>
      <p:pic>
        <p:nvPicPr>
          <p:cNvPr descr="preencoded.png" id="79" name="Google Shape;79;p12"/>
          <p:cNvPicPr preferRelativeResize="0"/>
          <p:nvPr/>
        </p:nvPicPr>
        <p:blipFill rotWithShape="1">
          <a:blip r:embed="rId5">
            <a:alphaModFix/>
          </a:blip>
          <a:srcRect b="0" l="0" r="0" t="0"/>
          <a:stretch/>
        </p:blipFill>
        <p:spPr>
          <a:xfrm>
            <a:off x="675561" y="4007644"/>
            <a:ext cx="482441" cy="482441"/>
          </a:xfrm>
          <a:prstGeom prst="rect">
            <a:avLst/>
          </a:prstGeom>
          <a:noFill/>
          <a:ln>
            <a:noFill/>
          </a:ln>
        </p:spPr>
      </p:pic>
      <p:sp>
        <p:nvSpPr>
          <p:cNvPr id="80" name="Google Shape;80;p12"/>
          <p:cNvSpPr/>
          <p:nvPr/>
        </p:nvSpPr>
        <p:spPr>
          <a:xfrm>
            <a:off x="675561" y="4683085"/>
            <a:ext cx="3321725" cy="301466"/>
          </a:xfrm>
          <a:prstGeom prst="rect">
            <a:avLst/>
          </a:prstGeom>
          <a:noFill/>
          <a:ln>
            <a:noFill/>
          </a:ln>
        </p:spPr>
        <p:txBody>
          <a:bodyPr anchorCtr="0" anchor="t" bIns="0" lIns="0" spcFirstLastPara="1" rIns="0" wrap="square" tIns="0">
            <a:noAutofit/>
          </a:bodyPr>
          <a:lstStyle/>
          <a:p>
            <a:pPr indent="0" lvl="0" marL="0" marR="0" rtl="0" algn="l">
              <a:lnSpc>
                <a:spcPct val="127027"/>
              </a:lnSpc>
              <a:spcBef>
                <a:spcPts val="0"/>
              </a:spcBef>
              <a:spcAft>
                <a:spcPts val="0"/>
              </a:spcAft>
              <a:buClr>
                <a:srgbClr val="2B4150"/>
              </a:buClr>
              <a:buSzPts val="1850"/>
              <a:buFont typeface="MuseoModerno Medium"/>
              <a:buNone/>
            </a:pPr>
            <a:r>
              <a:rPr b="0" i="0" lang="en-US" sz="1850" u="none" cap="none" strike="noStrike">
                <a:solidFill>
                  <a:srgbClr val="2B4150"/>
                </a:solidFill>
                <a:latin typeface="MuseoModerno Medium"/>
                <a:ea typeface="MuseoModerno Medium"/>
                <a:cs typeface="MuseoModerno Medium"/>
                <a:sym typeface="MuseoModerno Medium"/>
              </a:rPr>
              <a:t>Cross-Browser Compatibility</a:t>
            </a:r>
            <a:endParaRPr b="0" i="0" sz="1850" u="none" cap="none" strike="noStrike"/>
          </a:p>
        </p:txBody>
      </p:sp>
      <p:sp>
        <p:nvSpPr>
          <p:cNvPr id="81" name="Google Shape;81;p12"/>
          <p:cNvSpPr/>
          <p:nvPr/>
        </p:nvSpPr>
        <p:spPr>
          <a:xfrm>
            <a:off x="675561" y="5100280"/>
            <a:ext cx="7792879" cy="617458"/>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2B4150"/>
              </a:buClr>
              <a:buSzPts val="1500"/>
              <a:buFont typeface="Arial"/>
              <a:buNone/>
            </a:pPr>
            <a:r>
              <a:rPr b="0" i="0" lang="en-US" sz="1500" u="none" cap="none" strike="noStrike">
                <a:solidFill>
                  <a:srgbClr val="2B4150"/>
                </a:solidFill>
                <a:latin typeface="Arial"/>
                <a:ea typeface="Arial"/>
                <a:cs typeface="Arial"/>
                <a:sym typeface="Arial"/>
              </a:rPr>
              <a:t>Ensure consistent performance across browsers using CSS resets, vendor prefixes, and thorough testing.</a:t>
            </a:r>
            <a:endParaRPr b="0" i="0" sz="1500" u="none" cap="none" strike="noStrike"/>
          </a:p>
        </p:txBody>
      </p:sp>
      <p:pic>
        <p:nvPicPr>
          <p:cNvPr descr="preencoded.png" id="82" name="Google Shape;82;p12"/>
          <p:cNvPicPr preferRelativeResize="0"/>
          <p:nvPr/>
        </p:nvPicPr>
        <p:blipFill rotWithShape="1">
          <a:blip r:embed="rId6">
            <a:alphaModFix/>
          </a:blip>
          <a:srcRect b="0" l="0" r="0" t="0"/>
          <a:stretch/>
        </p:blipFill>
        <p:spPr>
          <a:xfrm>
            <a:off x="675561" y="6296739"/>
            <a:ext cx="482441" cy="482441"/>
          </a:xfrm>
          <a:prstGeom prst="rect">
            <a:avLst/>
          </a:prstGeom>
          <a:noFill/>
          <a:ln>
            <a:noFill/>
          </a:ln>
        </p:spPr>
      </p:pic>
      <p:sp>
        <p:nvSpPr>
          <p:cNvPr id="83" name="Google Shape;83;p12"/>
          <p:cNvSpPr/>
          <p:nvPr/>
        </p:nvSpPr>
        <p:spPr>
          <a:xfrm>
            <a:off x="675561" y="6972181"/>
            <a:ext cx="2412683" cy="301466"/>
          </a:xfrm>
          <a:prstGeom prst="rect">
            <a:avLst/>
          </a:prstGeom>
          <a:noFill/>
          <a:ln>
            <a:noFill/>
          </a:ln>
        </p:spPr>
        <p:txBody>
          <a:bodyPr anchorCtr="0" anchor="t" bIns="0" lIns="0" spcFirstLastPara="1" rIns="0" wrap="square" tIns="0">
            <a:noAutofit/>
          </a:bodyPr>
          <a:lstStyle/>
          <a:p>
            <a:pPr indent="0" lvl="0" marL="0" marR="0" rtl="0" algn="l">
              <a:lnSpc>
                <a:spcPct val="127027"/>
              </a:lnSpc>
              <a:spcBef>
                <a:spcPts val="0"/>
              </a:spcBef>
              <a:spcAft>
                <a:spcPts val="0"/>
              </a:spcAft>
              <a:buClr>
                <a:srgbClr val="2B4150"/>
              </a:buClr>
              <a:buSzPts val="1850"/>
              <a:buFont typeface="MuseoModerno Medium"/>
              <a:buNone/>
            </a:pPr>
            <a:r>
              <a:rPr b="0" i="0" lang="en-US" sz="1850" u="none" cap="none" strike="noStrike">
                <a:solidFill>
                  <a:srgbClr val="2B4150"/>
                </a:solidFill>
                <a:latin typeface="MuseoModerno Medium"/>
                <a:ea typeface="MuseoModerno Medium"/>
                <a:cs typeface="MuseoModerno Medium"/>
                <a:sym typeface="MuseoModerno Medium"/>
              </a:rPr>
              <a:t>Debugging Issues</a:t>
            </a:r>
            <a:endParaRPr b="0" i="0" sz="1850" u="none" cap="none" strike="noStrike"/>
          </a:p>
        </p:txBody>
      </p:sp>
      <p:sp>
        <p:nvSpPr>
          <p:cNvPr id="84" name="Google Shape;84;p12"/>
          <p:cNvSpPr/>
          <p:nvPr/>
        </p:nvSpPr>
        <p:spPr>
          <a:xfrm>
            <a:off x="675561" y="7389376"/>
            <a:ext cx="7792879" cy="308729"/>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2B4150"/>
              </a:buClr>
              <a:buSzPts val="1500"/>
              <a:buFont typeface="Arial"/>
              <a:buNone/>
            </a:pPr>
            <a:r>
              <a:rPr b="0" i="0" lang="en-US" sz="1500" u="none" cap="none" strike="noStrike">
                <a:solidFill>
                  <a:srgbClr val="2B4150"/>
                </a:solidFill>
                <a:latin typeface="Arial"/>
                <a:ea typeface="Arial"/>
                <a:cs typeface="Arial"/>
                <a:sym typeface="Arial"/>
              </a:rPr>
              <a:t>AI-powered debugging tools and automated tests streamline complex error resolution.</a:t>
            </a:r>
            <a:endParaRPr b="0" i="0" sz="1500" u="none" cap="none" strike="noStrike"/>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pic>
        <p:nvPicPr>
          <p:cNvPr descr="preencoded.png" id="90" name="Google Shape;90;p13"/>
          <p:cNvPicPr preferRelativeResize="0"/>
          <p:nvPr/>
        </p:nvPicPr>
        <p:blipFill rotWithShape="1">
          <a:blip r:embed="rId3">
            <a:alphaModFix/>
          </a:blip>
          <a:srcRect b="0" l="0" r="0" t="0"/>
          <a:stretch/>
        </p:blipFill>
        <p:spPr>
          <a:xfrm>
            <a:off x="9144000" y="0"/>
            <a:ext cx="5486400" cy="8229600"/>
          </a:xfrm>
          <a:prstGeom prst="rect">
            <a:avLst/>
          </a:prstGeom>
          <a:noFill/>
          <a:ln>
            <a:noFill/>
          </a:ln>
        </p:spPr>
      </p:pic>
      <p:sp>
        <p:nvSpPr>
          <p:cNvPr id="91" name="Google Shape;91;p13"/>
          <p:cNvSpPr/>
          <p:nvPr/>
        </p:nvSpPr>
        <p:spPr>
          <a:xfrm>
            <a:off x="739735" y="581620"/>
            <a:ext cx="7664529" cy="1320879"/>
          </a:xfrm>
          <a:prstGeom prst="rect">
            <a:avLst/>
          </a:prstGeom>
          <a:noFill/>
          <a:ln>
            <a:noFill/>
          </a:ln>
        </p:spPr>
        <p:txBody>
          <a:bodyPr anchorCtr="0" anchor="t" bIns="0" lIns="0" spcFirstLastPara="1" rIns="0" wrap="square" tIns="0">
            <a:noAutofit/>
          </a:bodyPr>
          <a:lstStyle/>
          <a:p>
            <a:pPr indent="0" lvl="0" marL="0" marR="0" rtl="0" algn="l">
              <a:lnSpc>
                <a:spcPct val="125301"/>
              </a:lnSpc>
              <a:spcBef>
                <a:spcPts val="0"/>
              </a:spcBef>
              <a:spcAft>
                <a:spcPts val="0"/>
              </a:spcAft>
              <a:buClr>
                <a:srgbClr val="124E73"/>
              </a:buClr>
              <a:buSzPts val="4150"/>
              <a:buFont typeface="MuseoModerno Medium"/>
              <a:buNone/>
            </a:pPr>
            <a:r>
              <a:rPr b="0" i="0" lang="en-US" sz="4150" u="none" cap="none" strike="noStrike">
                <a:solidFill>
                  <a:srgbClr val="124E73"/>
                </a:solidFill>
                <a:latin typeface="MuseoModerno Medium"/>
                <a:ea typeface="MuseoModerno Medium"/>
                <a:cs typeface="MuseoModerno Medium"/>
                <a:sym typeface="MuseoModerno Medium"/>
              </a:rPr>
              <a:t>The Future of AI in Web Development</a:t>
            </a:r>
            <a:endParaRPr b="0" i="0" sz="4150" u="none" cap="none" strike="noStrike"/>
          </a:p>
        </p:txBody>
      </p:sp>
      <p:sp>
        <p:nvSpPr>
          <p:cNvPr id="92" name="Google Shape;92;p13"/>
          <p:cNvSpPr/>
          <p:nvPr/>
        </p:nvSpPr>
        <p:spPr>
          <a:xfrm>
            <a:off x="1045250" y="2219444"/>
            <a:ext cx="22860" cy="5428536"/>
          </a:xfrm>
          <a:prstGeom prst="roundRect">
            <a:avLst>
              <a:gd fmla="val 138692" name="adj"/>
            </a:avLst>
          </a:prstGeom>
          <a:solidFill>
            <a:srgbClr val="D9D4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13"/>
          <p:cNvSpPr/>
          <p:nvPr/>
        </p:nvSpPr>
        <p:spPr>
          <a:xfrm>
            <a:off x="1271588" y="2683550"/>
            <a:ext cx="739735" cy="22860"/>
          </a:xfrm>
          <a:prstGeom prst="roundRect">
            <a:avLst>
              <a:gd fmla="val 138692" name="adj"/>
            </a:avLst>
          </a:prstGeom>
          <a:solidFill>
            <a:srgbClr val="D9D4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3"/>
          <p:cNvSpPr/>
          <p:nvPr/>
        </p:nvSpPr>
        <p:spPr>
          <a:xfrm>
            <a:off x="818912" y="2457212"/>
            <a:ext cx="475536" cy="475536"/>
          </a:xfrm>
          <a:prstGeom prst="roundRect">
            <a:avLst>
              <a:gd fmla="val 6667" name="adj"/>
            </a:avLst>
          </a:prstGeom>
          <a:solidFill>
            <a:srgbClr val="F3EE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13"/>
          <p:cNvSpPr/>
          <p:nvPr/>
        </p:nvSpPr>
        <p:spPr>
          <a:xfrm>
            <a:off x="982266" y="2536388"/>
            <a:ext cx="148709" cy="317063"/>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2B4150"/>
              </a:buClr>
              <a:buSzPts val="2450"/>
              <a:buFont typeface="MuseoModerno Medium"/>
              <a:buNone/>
            </a:pPr>
            <a:r>
              <a:rPr b="0" i="0" lang="en-US" sz="2450" u="none" cap="none" strike="noStrike">
                <a:solidFill>
                  <a:srgbClr val="2B4150"/>
                </a:solidFill>
                <a:latin typeface="MuseoModerno Medium"/>
                <a:ea typeface="MuseoModerno Medium"/>
                <a:cs typeface="MuseoModerno Medium"/>
                <a:sym typeface="MuseoModerno Medium"/>
              </a:rPr>
              <a:t>1</a:t>
            </a:r>
            <a:endParaRPr b="0" i="0" sz="2450" u="none" cap="none" strike="noStrike"/>
          </a:p>
        </p:txBody>
      </p:sp>
      <p:sp>
        <p:nvSpPr>
          <p:cNvPr id="96" name="Google Shape;96;p13"/>
          <p:cNvSpPr/>
          <p:nvPr/>
        </p:nvSpPr>
        <p:spPr>
          <a:xfrm>
            <a:off x="2219087" y="2430780"/>
            <a:ext cx="3738324" cy="330160"/>
          </a:xfrm>
          <a:prstGeom prst="rect">
            <a:avLst/>
          </a:prstGeom>
          <a:noFill/>
          <a:ln>
            <a:noFill/>
          </a:ln>
        </p:spPr>
        <p:txBody>
          <a:bodyPr anchorCtr="0" anchor="t" bIns="0" lIns="0" spcFirstLastPara="1" rIns="0" wrap="square" tIns="0">
            <a:noAutofit/>
          </a:bodyPr>
          <a:lstStyle/>
          <a:p>
            <a:pPr indent="0" lvl="0" marL="0" marR="0" rtl="0" algn="l">
              <a:lnSpc>
                <a:spcPct val="126829"/>
              </a:lnSpc>
              <a:spcBef>
                <a:spcPts val="0"/>
              </a:spcBef>
              <a:spcAft>
                <a:spcPts val="0"/>
              </a:spcAft>
              <a:buClr>
                <a:srgbClr val="2B4150"/>
              </a:buClr>
              <a:buSzPts val="2050"/>
              <a:buFont typeface="MuseoModerno Medium"/>
              <a:buNone/>
            </a:pPr>
            <a:r>
              <a:rPr b="0" i="0" lang="en-US" sz="2050" u="none" cap="none" strike="noStrike">
                <a:solidFill>
                  <a:srgbClr val="2B4150"/>
                </a:solidFill>
                <a:latin typeface="MuseoModerno Medium"/>
                <a:ea typeface="MuseoModerno Medium"/>
                <a:cs typeface="MuseoModerno Medium"/>
                <a:sym typeface="MuseoModerno Medium"/>
              </a:rPr>
              <a:t>AI-Powered Content Creation</a:t>
            </a:r>
            <a:endParaRPr b="0" i="0" sz="2050" u="none" cap="none" strike="noStrike"/>
          </a:p>
        </p:txBody>
      </p:sp>
      <p:sp>
        <p:nvSpPr>
          <p:cNvPr id="97" name="Google Shape;97;p13"/>
          <p:cNvSpPr/>
          <p:nvPr/>
        </p:nvSpPr>
        <p:spPr>
          <a:xfrm>
            <a:off x="2219087" y="2887742"/>
            <a:ext cx="6185178" cy="676275"/>
          </a:xfrm>
          <a:prstGeom prst="rect">
            <a:avLst/>
          </a:prstGeom>
          <a:noFill/>
          <a:ln>
            <a:noFill/>
          </a:ln>
        </p:spPr>
        <p:txBody>
          <a:bodyPr anchorCtr="0" anchor="t" bIns="0" lIns="0" spcFirstLastPara="1" rIns="0" wrap="square" tIns="0">
            <a:noAutofit/>
          </a:bodyPr>
          <a:lstStyle/>
          <a:p>
            <a:pPr indent="0" lvl="0" marL="0" marR="0" rtl="0" algn="l">
              <a:lnSpc>
                <a:spcPct val="160606"/>
              </a:lnSpc>
              <a:spcBef>
                <a:spcPts val="0"/>
              </a:spcBef>
              <a:spcAft>
                <a:spcPts val="0"/>
              </a:spcAft>
              <a:buClr>
                <a:srgbClr val="2B4150"/>
              </a:buClr>
              <a:buSzPts val="1650"/>
              <a:buFont typeface="Arial"/>
              <a:buNone/>
            </a:pPr>
            <a:r>
              <a:rPr b="0" i="0" lang="en-US" sz="1650" u="none" cap="none" strike="noStrike">
                <a:solidFill>
                  <a:srgbClr val="2B4150"/>
                </a:solidFill>
                <a:latin typeface="Arial"/>
                <a:ea typeface="Arial"/>
                <a:cs typeface="Arial"/>
                <a:sym typeface="Arial"/>
              </a:rPr>
              <a:t>AI will automate content generation, creating personalized user experiences and enabling real-time interaction analysis.</a:t>
            </a:r>
            <a:endParaRPr b="0" i="0" sz="1650" u="none" cap="none" strike="noStrike"/>
          </a:p>
        </p:txBody>
      </p:sp>
      <p:sp>
        <p:nvSpPr>
          <p:cNvPr id="98" name="Google Shape;98;p13"/>
          <p:cNvSpPr/>
          <p:nvPr/>
        </p:nvSpPr>
        <p:spPr>
          <a:xfrm>
            <a:off x="1271588" y="4450794"/>
            <a:ext cx="739735" cy="22860"/>
          </a:xfrm>
          <a:prstGeom prst="roundRect">
            <a:avLst>
              <a:gd fmla="val 138692" name="adj"/>
            </a:avLst>
          </a:prstGeom>
          <a:solidFill>
            <a:srgbClr val="D9D4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13"/>
          <p:cNvSpPr/>
          <p:nvPr/>
        </p:nvSpPr>
        <p:spPr>
          <a:xfrm>
            <a:off x="818912" y="4224457"/>
            <a:ext cx="475536" cy="475536"/>
          </a:xfrm>
          <a:prstGeom prst="roundRect">
            <a:avLst>
              <a:gd fmla="val 6667" name="adj"/>
            </a:avLst>
          </a:prstGeom>
          <a:solidFill>
            <a:srgbClr val="F3EE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13"/>
          <p:cNvSpPr/>
          <p:nvPr/>
        </p:nvSpPr>
        <p:spPr>
          <a:xfrm>
            <a:off x="968454" y="4303633"/>
            <a:ext cx="176332" cy="317063"/>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2B4150"/>
              </a:buClr>
              <a:buSzPts val="2450"/>
              <a:buFont typeface="MuseoModerno Medium"/>
              <a:buNone/>
            </a:pPr>
            <a:r>
              <a:rPr b="0" i="0" lang="en-US" sz="2450" u="none" cap="none" strike="noStrike">
                <a:solidFill>
                  <a:srgbClr val="2B4150"/>
                </a:solidFill>
                <a:latin typeface="MuseoModerno Medium"/>
                <a:ea typeface="MuseoModerno Medium"/>
                <a:cs typeface="MuseoModerno Medium"/>
                <a:sym typeface="MuseoModerno Medium"/>
              </a:rPr>
              <a:t>2</a:t>
            </a:r>
            <a:endParaRPr b="0" i="0" sz="2450" u="none" cap="none" strike="noStrike"/>
          </a:p>
        </p:txBody>
      </p:sp>
      <p:sp>
        <p:nvSpPr>
          <p:cNvPr id="101" name="Google Shape;101;p13"/>
          <p:cNvSpPr/>
          <p:nvPr/>
        </p:nvSpPr>
        <p:spPr>
          <a:xfrm>
            <a:off x="2219087" y="4198025"/>
            <a:ext cx="3593902" cy="330160"/>
          </a:xfrm>
          <a:prstGeom prst="rect">
            <a:avLst/>
          </a:prstGeom>
          <a:noFill/>
          <a:ln>
            <a:noFill/>
          </a:ln>
        </p:spPr>
        <p:txBody>
          <a:bodyPr anchorCtr="0" anchor="t" bIns="0" lIns="0" spcFirstLastPara="1" rIns="0" wrap="square" tIns="0">
            <a:noAutofit/>
          </a:bodyPr>
          <a:lstStyle/>
          <a:p>
            <a:pPr indent="0" lvl="0" marL="0" marR="0" rtl="0" algn="l">
              <a:lnSpc>
                <a:spcPct val="126829"/>
              </a:lnSpc>
              <a:spcBef>
                <a:spcPts val="0"/>
              </a:spcBef>
              <a:spcAft>
                <a:spcPts val="0"/>
              </a:spcAft>
              <a:buClr>
                <a:srgbClr val="2B4150"/>
              </a:buClr>
              <a:buSzPts val="2050"/>
              <a:buFont typeface="MuseoModerno Medium"/>
              <a:buNone/>
            </a:pPr>
            <a:r>
              <a:rPr b="0" i="0" lang="en-US" sz="2050" u="none" cap="none" strike="noStrike">
                <a:solidFill>
                  <a:srgbClr val="2B4150"/>
                </a:solidFill>
                <a:latin typeface="MuseoModerno Medium"/>
                <a:ea typeface="MuseoModerno Medium"/>
                <a:cs typeface="MuseoModerno Medium"/>
                <a:sym typeface="MuseoModerno Medium"/>
              </a:rPr>
              <a:t>Revolutionizing Web Design</a:t>
            </a:r>
            <a:endParaRPr b="0" i="0" sz="2050" u="none" cap="none" strike="noStrike"/>
          </a:p>
        </p:txBody>
      </p:sp>
      <p:sp>
        <p:nvSpPr>
          <p:cNvPr id="102" name="Google Shape;102;p13"/>
          <p:cNvSpPr/>
          <p:nvPr/>
        </p:nvSpPr>
        <p:spPr>
          <a:xfrm>
            <a:off x="2219087" y="4654987"/>
            <a:ext cx="6185178" cy="1014413"/>
          </a:xfrm>
          <a:prstGeom prst="rect">
            <a:avLst/>
          </a:prstGeom>
          <a:noFill/>
          <a:ln>
            <a:noFill/>
          </a:ln>
        </p:spPr>
        <p:txBody>
          <a:bodyPr anchorCtr="0" anchor="t" bIns="0" lIns="0" spcFirstLastPara="1" rIns="0" wrap="square" tIns="0">
            <a:noAutofit/>
          </a:bodyPr>
          <a:lstStyle/>
          <a:p>
            <a:pPr indent="0" lvl="0" marL="0" marR="0" rtl="0" algn="l">
              <a:lnSpc>
                <a:spcPct val="160606"/>
              </a:lnSpc>
              <a:spcBef>
                <a:spcPts val="0"/>
              </a:spcBef>
              <a:spcAft>
                <a:spcPts val="0"/>
              </a:spcAft>
              <a:buClr>
                <a:srgbClr val="2B4150"/>
              </a:buClr>
              <a:buSzPts val="1650"/>
              <a:buFont typeface="Arial"/>
              <a:buNone/>
            </a:pPr>
            <a:r>
              <a:rPr b="0" i="0" lang="en-US" sz="1650" u="none" cap="none" strike="noStrike">
                <a:solidFill>
                  <a:srgbClr val="2B4150"/>
                </a:solidFill>
                <a:latin typeface="Arial"/>
                <a:ea typeface="Arial"/>
                <a:cs typeface="Arial"/>
                <a:sym typeface="Arial"/>
              </a:rPr>
              <a:t>AI tools will boost design flexibility, efficiency, and precision, streamlining workflows and empowering developers to build dynamic websites.</a:t>
            </a:r>
            <a:endParaRPr b="0" i="0" sz="1650" u="none" cap="none" strike="noStrike"/>
          </a:p>
        </p:txBody>
      </p:sp>
      <p:sp>
        <p:nvSpPr>
          <p:cNvPr id="103" name="Google Shape;103;p13"/>
          <p:cNvSpPr/>
          <p:nvPr/>
        </p:nvSpPr>
        <p:spPr>
          <a:xfrm>
            <a:off x="1271588" y="6556177"/>
            <a:ext cx="739735" cy="22860"/>
          </a:xfrm>
          <a:prstGeom prst="roundRect">
            <a:avLst>
              <a:gd fmla="val 138692" name="adj"/>
            </a:avLst>
          </a:prstGeom>
          <a:solidFill>
            <a:srgbClr val="D9D4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3"/>
          <p:cNvSpPr/>
          <p:nvPr/>
        </p:nvSpPr>
        <p:spPr>
          <a:xfrm>
            <a:off x="818912" y="6329839"/>
            <a:ext cx="475536" cy="475536"/>
          </a:xfrm>
          <a:prstGeom prst="roundRect">
            <a:avLst>
              <a:gd fmla="val 6667" name="adj"/>
            </a:avLst>
          </a:prstGeom>
          <a:solidFill>
            <a:srgbClr val="F3EE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3"/>
          <p:cNvSpPr/>
          <p:nvPr/>
        </p:nvSpPr>
        <p:spPr>
          <a:xfrm>
            <a:off x="967502" y="6409015"/>
            <a:ext cx="178237" cy="317063"/>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2B4150"/>
              </a:buClr>
              <a:buSzPts val="2450"/>
              <a:buFont typeface="MuseoModerno Medium"/>
              <a:buNone/>
            </a:pPr>
            <a:r>
              <a:rPr b="0" i="0" lang="en-US" sz="2450" u="none" cap="none" strike="noStrike">
                <a:solidFill>
                  <a:srgbClr val="2B4150"/>
                </a:solidFill>
                <a:latin typeface="MuseoModerno Medium"/>
                <a:ea typeface="MuseoModerno Medium"/>
                <a:cs typeface="MuseoModerno Medium"/>
                <a:sym typeface="MuseoModerno Medium"/>
              </a:rPr>
              <a:t>3</a:t>
            </a:r>
            <a:endParaRPr b="0" i="0" sz="2450" u="none" cap="none" strike="noStrike"/>
          </a:p>
        </p:txBody>
      </p:sp>
      <p:sp>
        <p:nvSpPr>
          <p:cNvPr id="106" name="Google Shape;106;p13"/>
          <p:cNvSpPr/>
          <p:nvPr/>
        </p:nvSpPr>
        <p:spPr>
          <a:xfrm>
            <a:off x="2219087" y="6303407"/>
            <a:ext cx="2643545" cy="330160"/>
          </a:xfrm>
          <a:prstGeom prst="rect">
            <a:avLst/>
          </a:prstGeom>
          <a:noFill/>
          <a:ln>
            <a:noFill/>
          </a:ln>
        </p:spPr>
        <p:txBody>
          <a:bodyPr anchorCtr="0" anchor="t" bIns="0" lIns="0" spcFirstLastPara="1" rIns="0" wrap="square" tIns="0">
            <a:noAutofit/>
          </a:bodyPr>
          <a:lstStyle/>
          <a:p>
            <a:pPr indent="0" lvl="0" marL="0" marR="0" rtl="0" algn="l">
              <a:lnSpc>
                <a:spcPct val="126829"/>
              </a:lnSpc>
              <a:spcBef>
                <a:spcPts val="0"/>
              </a:spcBef>
              <a:spcAft>
                <a:spcPts val="0"/>
              </a:spcAft>
              <a:buClr>
                <a:srgbClr val="2B4150"/>
              </a:buClr>
              <a:buSzPts val="2050"/>
              <a:buFont typeface="MuseoModerno Medium"/>
              <a:buNone/>
            </a:pPr>
            <a:r>
              <a:rPr b="0" i="0" lang="en-US" sz="2050" u="none" cap="none" strike="noStrike">
                <a:solidFill>
                  <a:srgbClr val="2B4150"/>
                </a:solidFill>
                <a:latin typeface="MuseoModerno Medium"/>
                <a:ea typeface="MuseoModerno Medium"/>
                <a:cs typeface="MuseoModerno Medium"/>
                <a:sym typeface="MuseoModerno Medium"/>
              </a:rPr>
              <a:t>Prioritizing Ethical AI</a:t>
            </a:r>
            <a:endParaRPr b="0" i="0" sz="2050" u="none" cap="none" strike="noStrike"/>
          </a:p>
        </p:txBody>
      </p:sp>
      <p:sp>
        <p:nvSpPr>
          <p:cNvPr id="107" name="Google Shape;107;p13"/>
          <p:cNvSpPr/>
          <p:nvPr/>
        </p:nvSpPr>
        <p:spPr>
          <a:xfrm>
            <a:off x="2219087" y="6760369"/>
            <a:ext cx="6185178" cy="676275"/>
          </a:xfrm>
          <a:prstGeom prst="rect">
            <a:avLst/>
          </a:prstGeom>
          <a:noFill/>
          <a:ln>
            <a:noFill/>
          </a:ln>
        </p:spPr>
        <p:txBody>
          <a:bodyPr anchorCtr="0" anchor="t" bIns="0" lIns="0" spcFirstLastPara="1" rIns="0" wrap="square" tIns="0">
            <a:noAutofit/>
          </a:bodyPr>
          <a:lstStyle/>
          <a:p>
            <a:pPr indent="0" lvl="0" marL="0" marR="0" rtl="0" algn="l">
              <a:lnSpc>
                <a:spcPct val="160606"/>
              </a:lnSpc>
              <a:spcBef>
                <a:spcPts val="0"/>
              </a:spcBef>
              <a:spcAft>
                <a:spcPts val="0"/>
              </a:spcAft>
              <a:buClr>
                <a:srgbClr val="2B4150"/>
              </a:buClr>
              <a:buSzPts val="1650"/>
              <a:buFont typeface="Arial"/>
              <a:buNone/>
            </a:pPr>
            <a:r>
              <a:rPr b="0" i="0" lang="en-US" sz="1650" u="none" cap="none" strike="noStrike">
                <a:solidFill>
                  <a:srgbClr val="2B4150"/>
                </a:solidFill>
                <a:latin typeface="Arial"/>
                <a:ea typeface="Arial"/>
                <a:cs typeface="Arial"/>
                <a:sym typeface="Arial"/>
              </a:rPr>
              <a:t>As AI evolves, responsible development demands attention to data privacy, algorithmic fairness, and broad societal impact.</a:t>
            </a:r>
            <a:endParaRPr b="0" i="0" sz="1650" u="none" cap="none" strike="noStrike"/>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14"/>
          <p:cNvSpPr/>
          <p:nvPr/>
        </p:nvSpPr>
        <p:spPr>
          <a:xfrm>
            <a:off x="793790" y="972145"/>
            <a:ext cx="8880634" cy="708779"/>
          </a:xfrm>
          <a:prstGeom prst="rect">
            <a:avLst/>
          </a:prstGeom>
          <a:noFill/>
          <a:ln>
            <a:noFill/>
          </a:ln>
        </p:spPr>
        <p:txBody>
          <a:bodyPr anchorCtr="0" anchor="t" bIns="0" lIns="0" spcFirstLastPara="1" rIns="0" wrap="square" tIns="0">
            <a:noAutofit/>
          </a:bodyPr>
          <a:lstStyle/>
          <a:p>
            <a:pPr indent="0" lvl="0" marL="0" marR="0" rtl="0" algn="l">
              <a:lnSpc>
                <a:spcPct val="124719"/>
              </a:lnSpc>
              <a:spcBef>
                <a:spcPts val="0"/>
              </a:spcBef>
              <a:spcAft>
                <a:spcPts val="0"/>
              </a:spcAft>
              <a:buClr>
                <a:srgbClr val="124E73"/>
              </a:buClr>
              <a:buSzPts val="4450"/>
              <a:buFont typeface="MuseoModerno Medium"/>
              <a:buNone/>
            </a:pPr>
            <a:r>
              <a:rPr b="0" i="0" lang="en-US" sz="4450" u="none" cap="none" strike="noStrike">
                <a:solidFill>
                  <a:srgbClr val="124E73"/>
                </a:solidFill>
                <a:latin typeface="MuseoModerno Medium"/>
                <a:ea typeface="MuseoModerno Medium"/>
                <a:cs typeface="MuseoModerno Medium"/>
                <a:sym typeface="MuseoModerno Medium"/>
              </a:rPr>
              <a:t>Key Takeaways and Next Steps</a:t>
            </a:r>
            <a:endParaRPr b="0" i="0" sz="4450" u="none" cap="none" strike="noStrike"/>
          </a:p>
        </p:txBody>
      </p:sp>
      <p:pic>
        <p:nvPicPr>
          <p:cNvPr descr="preencoded.png" id="114" name="Google Shape;114;p14"/>
          <p:cNvPicPr preferRelativeResize="0"/>
          <p:nvPr/>
        </p:nvPicPr>
        <p:blipFill rotWithShape="1">
          <a:blip r:embed="rId3">
            <a:alphaModFix/>
          </a:blip>
          <a:srcRect b="0" l="0" r="0" t="0"/>
          <a:stretch/>
        </p:blipFill>
        <p:spPr>
          <a:xfrm>
            <a:off x="2978348" y="2134553"/>
            <a:ext cx="2152055" cy="1669852"/>
          </a:xfrm>
          <a:prstGeom prst="rect">
            <a:avLst/>
          </a:prstGeom>
          <a:noFill/>
          <a:ln>
            <a:noFill/>
          </a:ln>
        </p:spPr>
      </p:pic>
      <p:sp>
        <p:nvSpPr>
          <p:cNvPr id="115" name="Google Shape;115;p14"/>
          <p:cNvSpPr/>
          <p:nvPr/>
        </p:nvSpPr>
        <p:spPr>
          <a:xfrm>
            <a:off x="3987879" y="2959179"/>
            <a:ext cx="132993" cy="453509"/>
          </a:xfrm>
          <a:prstGeom prst="rect">
            <a:avLst/>
          </a:prstGeom>
          <a:noFill/>
          <a:ln>
            <a:noFill/>
          </a:ln>
        </p:spPr>
        <p:txBody>
          <a:bodyPr anchorCtr="0" anchor="t" bIns="0" lIns="0" spcFirstLastPara="1" rIns="0" wrap="square" tIns="0">
            <a:noAutofit/>
          </a:bodyPr>
          <a:lstStyle/>
          <a:p>
            <a:pPr indent="0" lvl="0" marL="0" marR="0" rtl="0" algn="ctr">
              <a:lnSpc>
                <a:spcPct val="161363"/>
              </a:lnSpc>
              <a:spcBef>
                <a:spcPts val="0"/>
              </a:spcBef>
              <a:spcAft>
                <a:spcPts val="0"/>
              </a:spcAft>
              <a:buClr>
                <a:srgbClr val="2B4150"/>
              </a:buClr>
              <a:buSzPts val="2200"/>
              <a:buFont typeface="MuseoModerno Medium"/>
              <a:buNone/>
            </a:pPr>
            <a:r>
              <a:rPr b="0" i="0" lang="en-US" sz="2200" u="none" cap="none" strike="noStrike">
                <a:solidFill>
                  <a:srgbClr val="2B4150"/>
                </a:solidFill>
                <a:latin typeface="MuseoModerno Medium"/>
                <a:ea typeface="MuseoModerno Medium"/>
                <a:cs typeface="MuseoModerno Medium"/>
                <a:sym typeface="MuseoModerno Medium"/>
              </a:rPr>
              <a:t>1</a:t>
            </a:r>
            <a:endParaRPr b="0" i="0" sz="2200" u="none" cap="none" strike="noStrike"/>
          </a:p>
        </p:txBody>
      </p:sp>
      <p:sp>
        <p:nvSpPr>
          <p:cNvPr id="116" name="Google Shape;116;p14"/>
          <p:cNvSpPr/>
          <p:nvPr/>
        </p:nvSpPr>
        <p:spPr>
          <a:xfrm>
            <a:off x="5357217" y="2542818"/>
            <a:ext cx="4304705" cy="35433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2B4150"/>
              </a:buClr>
              <a:buSzPts val="2200"/>
              <a:buFont typeface="MuseoModerno Medium"/>
              <a:buNone/>
            </a:pPr>
            <a:r>
              <a:rPr b="0" i="0" lang="en-US" sz="2200" u="none" cap="none" strike="noStrike">
                <a:solidFill>
                  <a:srgbClr val="2B4150"/>
                </a:solidFill>
                <a:latin typeface="MuseoModerno Medium"/>
                <a:ea typeface="MuseoModerno Medium"/>
                <a:cs typeface="MuseoModerno Medium"/>
                <a:sym typeface="MuseoModerno Medium"/>
              </a:rPr>
              <a:t>Streamlined Web Development</a:t>
            </a:r>
            <a:endParaRPr b="0" i="0" sz="2200" u="none" cap="none" strike="noStrike"/>
          </a:p>
        </p:txBody>
      </p:sp>
      <p:sp>
        <p:nvSpPr>
          <p:cNvPr id="117" name="Google Shape;117;p14"/>
          <p:cNvSpPr/>
          <p:nvPr/>
        </p:nvSpPr>
        <p:spPr>
          <a:xfrm>
            <a:off x="5357217" y="3033236"/>
            <a:ext cx="7765256" cy="362903"/>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2B4150"/>
              </a:buClr>
              <a:buSzPts val="1750"/>
              <a:buFont typeface="Arial"/>
              <a:buNone/>
            </a:pPr>
            <a:r>
              <a:rPr b="0" i="0" lang="en-US" sz="1750" u="none" cap="none" strike="noStrike">
                <a:solidFill>
                  <a:srgbClr val="2B4150"/>
                </a:solidFill>
                <a:latin typeface="Arial"/>
                <a:ea typeface="Arial"/>
                <a:cs typeface="Arial"/>
                <a:sym typeface="Arial"/>
              </a:rPr>
              <a:t>AI boosts efficiency and unlocks creative potential in web development workflows.</a:t>
            </a:r>
            <a:endParaRPr b="0" i="0" sz="1750" u="none" cap="none" strike="noStrike"/>
          </a:p>
        </p:txBody>
      </p:sp>
      <p:sp>
        <p:nvSpPr>
          <p:cNvPr id="118" name="Google Shape;118;p14"/>
          <p:cNvSpPr/>
          <p:nvPr/>
        </p:nvSpPr>
        <p:spPr>
          <a:xfrm>
            <a:off x="5187077" y="3817501"/>
            <a:ext cx="8592860" cy="15240"/>
          </a:xfrm>
          <a:prstGeom prst="roundRect">
            <a:avLst>
              <a:gd fmla="val 223256" name="adj"/>
            </a:avLst>
          </a:prstGeom>
          <a:solidFill>
            <a:srgbClr val="D9D4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19" name="Google Shape;119;p14"/>
          <p:cNvPicPr preferRelativeResize="0"/>
          <p:nvPr/>
        </p:nvPicPr>
        <p:blipFill rotWithShape="1">
          <a:blip r:embed="rId4">
            <a:alphaModFix/>
          </a:blip>
          <a:srcRect b="0" l="0" r="0" t="0"/>
          <a:stretch/>
        </p:blipFill>
        <p:spPr>
          <a:xfrm>
            <a:off x="1902381" y="3861078"/>
            <a:ext cx="4304109" cy="1669852"/>
          </a:xfrm>
          <a:prstGeom prst="rect">
            <a:avLst/>
          </a:prstGeom>
          <a:noFill/>
          <a:ln>
            <a:noFill/>
          </a:ln>
        </p:spPr>
      </p:pic>
      <p:sp>
        <p:nvSpPr>
          <p:cNvPr id="120" name="Google Shape;120;p14"/>
          <p:cNvSpPr/>
          <p:nvPr/>
        </p:nvSpPr>
        <p:spPr>
          <a:xfrm>
            <a:off x="3975497" y="4469249"/>
            <a:ext cx="157639" cy="453509"/>
          </a:xfrm>
          <a:prstGeom prst="rect">
            <a:avLst/>
          </a:prstGeom>
          <a:noFill/>
          <a:ln>
            <a:noFill/>
          </a:ln>
        </p:spPr>
        <p:txBody>
          <a:bodyPr anchorCtr="0" anchor="t" bIns="0" lIns="0" spcFirstLastPara="1" rIns="0" wrap="square" tIns="0">
            <a:noAutofit/>
          </a:bodyPr>
          <a:lstStyle/>
          <a:p>
            <a:pPr indent="0" lvl="0" marL="0" marR="0" rtl="0" algn="ctr">
              <a:lnSpc>
                <a:spcPct val="161363"/>
              </a:lnSpc>
              <a:spcBef>
                <a:spcPts val="0"/>
              </a:spcBef>
              <a:spcAft>
                <a:spcPts val="0"/>
              </a:spcAft>
              <a:buClr>
                <a:srgbClr val="2B4150"/>
              </a:buClr>
              <a:buSzPts val="2200"/>
              <a:buFont typeface="MuseoModerno Medium"/>
              <a:buNone/>
            </a:pPr>
            <a:r>
              <a:rPr b="0" i="0" lang="en-US" sz="2200" u="none" cap="none" strike="noStrike">
                <a:solidFill>
                  <a:srgbClr val="2B4150"/>
                </a:solidFill>
                <a:latin typeface="MuseoModerno Medium"/>
                <a:ea typeface="MuseoModerno Medium"/>
                <a:cs typeface="MuseoModerno Medium"/>
                <a:sym typeface="MuseoModerno Medium"/>
              </a:rPr>
              <a:t>2</a:t>
            </a:r>
            <a:endParaRPr b="0" i="0" sz="2200" u="none" cap="none" strike="noStrike"/>
          </a:p>
        </p:txBody>
      </p:sp>
      <p:sp>
        <p:nvSpPr>
          <p:cNvPr id="121" name="Google Shape;121;p14"/>
          <p:cNvSpPr/>
          <p:nvPr/>
        </p:nvSpPr>
        <p:spPr>
          <a:xfrm>
            <a:off x="6433304" y="4087892"/>
            <a:ext cx="3513534" cy="35433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2B4150"/>
              </a:buClr>
              <a:buSzPts val="2200"/>
              <a:buFont typeface="MuseoModerno Medium"/>
              <a:buNone/>
            </a:pPr>
            <a:r>
              <a:rPr b="0" i="0" lang="en-US" sz="2200" u="none" cap="none" strike="noStrike">
                <a:solidFill>
                  <a:srgbClr val="2B4150"/>
                </a:solidFill>
                <a:latin typeface="MuseoModerno Medium"/>
                <a:ea typeface="MuseoModerno Medium"/>
                <a:cs typeface="MuseoModerno Medium"/>
                <a:sym typeface="MuseoModerno Medium"/>
              </a:rPr>
              <a:t>Addressing AI Challenges</a:t>
            </a:r>
            <a:endParaRPr b="0" i="0" sz="2200" u="none" cap="none" strike="noStrike"/>
          </a:p>
        </p:txBody>
      </p:sp>
      <p:sp>
        <p:nvSpPr>
          <p:cNvPr id="122" name="Google Shape;122;p14"/>
          <p:cNvSpPr/>
          <p:nvPr/>
        </p:nvSpPr>
        <p:spPr>
          <a:xfrm>
            <a:off x="6433304" y="4578310"/>
            <a:ext cx="7176492" cy="725805"/>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2B4150"/>
              </a:buClr>
              <a:buSzPts val="1750"/>
              <a:buFont typeface="Arial"/>
              <a:buNone/>
            </a:pPr>
            <a:r>
              <a:rPr b="0" i="0" lang="en-US" sz="1750" u="none" cap="none" strike="noStrike">
                <a:solidFill>
                  <a:srgbClr val="2B4150"/>
                </a:solidFill>
                <a:latin typeface="Arial"/>
                <a:ea typeface="Arial"/>
                <a:cs typeface="Arial"/>
                <a:sym typeface="Arial"/>
              </a:rPr>
              <a:t>Challenges like prompt clarity and design consistency are overcome through precise instructions and continuous learning.</a:t>
            </a:r>
            <a:endParaRPr b="0" i="0" sz="1750" u="none" cap="none" strike="noStrike"/>
          </a:p>
        </p:txBody>
      </p:sp>
      <p:sp>
        <p:nvSpPr>
          <p:cNvPr id="123" name="Google Shape;123;p14"/>
          <p:cNvSpPr/>
          <p:nvPr/>
        </p:nvSpPr>
        <p:spPr>
          <a:xfrm>
            <a:off x="6263164" y="5544026"/>
            <a:ext cx="7516773" cy="15240"/>
          </a:xfrm>
          <a:prstGeom prst="roundRect">
            <a:avLst>
              <a:gd fmla="val 223256" name="adj"/>
            </a:avLst>
          </a:prstGeom>
          <a:solidFill>
            <a:srgbClr val="D9D4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24" name="Google Shape;124;p14"/>
          <p:cNvPicPr preferRelativeResize="0"/>
          <p:nvPr/>
        </p:nvPicPr>
        <p:blipFill rotWithShape="1">
          <a:blip r:embed="rId5">
            <a:alphaModFix/>
          </a:blip>
          <a:srcRect b="0" l="0" r="0" t="0"/>
          <a:stretch/>
        </p:blipFill>
        <p:spPr>
          <a:xfrm>
            <a:off x="826294" y="5587603"/>
            <a:ext cx="6456164" cy="1669852"/>
          </a:xfrm>
          <a:prstGeom prst="rect">
            <a:avLst/>
          </a:prstGeom>
          <a:noFill/>
          <a:ln>
            <a:noFill/>
          </a:ln>
        </p:spPr>
      </p:pic>
      <p:sp>
        <p:nvSpPr>
          <p:cNvPr id="125" name="Google Shape;125;p14"/>
          <p:cNvSpPr/>
          <p:nvPr/>
        </p:nvSpPr>
        <p:spPr>
          <a:xfrm>
            <a:off x="3974663" y="6195774"/>
            <a:ext cx="159306" cy="453509"/>
          </a:xfrm>
          <a:prstGeom prst="rect">
            <a:avLst/>
          </a:prstGeom>
          <a:noFill/>
          <a:ln>
            <a:noFill/>
          </a:ln>
        </p:spPr>
        <p:txBody>
          <a:bodyPr anchorCtr="0" anchor="t" bIns="0" lIns="0" spcFirstLastPara="1" rIns="0" wrap="square" tIns="0">
            <a:noAutofit/>
          </a:bodyPr>
          <a:lstStyle/>
          <a:p>
            <a:pPr indent="0" lvl="0" marL="0" marR="0" rtl="0" algn="ctr">
              <a:lnSpc>
                <a:spcPct val="161363"/>
              </a:lnSpc>
              <a:spcBef>
                <a:spcPts val="0"/>
              </a:spcBef>
              <a:spcAft>
                <a:spcPts val="0"/>
              </a:spcAft>
              <a:buClr>
                <a:srgbClr val="2B4150"/>
              </a:buClr>
              <a:buSzPts val="2200"/>
              <a:buFont typeface="MuseoModerno Medium"/>
              <a:buNone/>
            </a:pPr>
            <a:r>
              <a:rPr b="0" i="0" lang="en-US" sz="2200" u="none" cap="none" strike="noStrike">
                <a:solidFill>
                  <a:srgbClr val="2B4150"/>
                </a:solidFill>
                <a:latin typeface="MuseoModerno Medium"/>
                <a:ea typeface="MuseoModerno Medium"/>
                <a:cs typeface="MuseoModerno Medium"/>
                <a:sym typeface="MuseoModerno Medium"/>
              </a:rPr>
              <a:t>3</a:t>
            </a:r>
            <a:endParaRPr b="0" i="0" sz="2200" u="none" cap="none" strike="noStrike"/>
          </a:p>
        </p:txBody>
      </p:sp>
      <p:sp>
        <p:nvSpPr>
          <p:cNvPr id="126" name="Google Shape;126;p14"/>
          <p:cNvSpPr/>
          <p:nvPr/>
        </p:nvSpPr>
        <p:spPr>
          <a:xfrm>
            <a:off x="7509272" y="5814417"/>
            <a:ext cx="3718441" cy="35433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2B4150"/>
              </a:buClr>
              <a:buSzPts val="2200"/>
              <a:buFont typeface="MuseoModerno Medium"/>
              <a:buNone/>
            </a:pPr>
            <a:r>
              <a:rPr b="0" i="0" lang="en-US" sz="2200" u="none" cap="none" strike="noStrike">
                <a:solidFill>
                  <a:srgbClr val="2B4150"/>
                </a:solidFill>
                <a:latin typeface="MuseoModerno Medium"/>
                <a:ea typeface="MuseoModerno Medium"/>
                <a:cs typeface="MuseoModerno Medium"/>
                <a:sym typeface="MuseoModerno Medium"/>
              </a:rPr>
              <a:t>Responsible AI in Web Dev</a:t>
            </a:r>
            <a:endParaRPr b="0" i="0" sz="2200" u="none" cap="none" strike="noStrike"/>
          </a:p>
        </p:txBody>
      </p:sp>
      <p:sp>
        <p:nvSpPr>
          <p:cNvPr id="127" name="Google Shape;127;p14"/>
          <p:cNvSpPr/>
          <p:nvPr/>
        </p:nvSpPr>
        <p:spPr>
          <a:xfrm>
            <a:off x="7509272" y="6304836"/>
            <a:ext cx="6100524" cy="725805"/>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2B4150"/>
              </a:buClr>
              <a:buSzPts val="1750"/>
              <a:buFont typeface="Arial"/>
              <a:buNone/>
            </a:pPr>
            <a:r>
              <a:rPr b="0" i="0" lang="en-US" sz="1750" u="none" cap="none" strike="noStrike">
                <a:solidFill>
                  <a:srgbClr val="2B4150"/>
                </a:solidFill>
                <a:latin typeface="Arial"/>
                <a:ea typeface="Arial"/>
                <a:cs typeface="Arial"/>
                <a:sym typeface="Arial"/>
              </a:rPr>
              <a:t>Prioritize data privacy, fairness, and ethical considerations for positive societal impact.</a:t>
            </a:r>
            <a:endParaRPr b="0" i="0" sz="1750" u="none" cap="none" strike="noStrike"/>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